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1"/>
  </p:notesMasterIdLst>
  <p:handoutMasterIdLst>
    <p:handoutMasterId r:id="rId12"/>
  </p:handoutMasterIdLst>
  <p:sldIdLst>
    <p:sldId id="434" r:id="rId5"/>
    <p:sldId id="594" r:id="rId6"/>
    <p:sldId id="605" r:id="rId7"/>
    <p:sldId id="607" r:id="rId8"/>
    <p:sldId id="606" r:id="rId9"/>
    <p:sldId id="572" r:id="rId1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109" charset="0"/>
        <a:ea typeface="Geneva" pitchFamily="-109" charset="0"/>
        <a:cs typeface="Geneva" pitchFamily="-109" charset="0"/>
      </a:defRPr>
    </a:lvl1pPr>
    <a:lvl2pPr marL="457200" algn="l" defTabSz="457200" rtl="0" fontAlgn="base">
      <a:spcBef>
        <a:spcPct val="0"/>
      </a:spcBef>
      <a:spcAft>
        <a:spcPct val="0"/>
      </a:spcAft>
      <a:defRPr kern="1200">
        <a:solidFill>
          <a:schemeClr val="tx1"/>
        </a:solidFill>
        <a:latin typeface="Arial" pitchFamily="-109" charset="0"/>
        <a:ea typeface="Geneva" pitchFamily="-109" charset="0"/>
        <a:cs typeface="Geneva" pitchFamily="-109" charset="0"/>
      </a:defRPr>
    </a:lvl2pPr>
    <a:lvl3pPr marL="914400" algn="l" defTabSz="457200" rtl="0" fontAlgn="base">
      <a:spcBef>
        <a:spcPct val="0"/>
      </a:spcBef>
      <a:spcAft>
        <a:spcPct val="0"/>
      </a:spcAft>
      <a:defRPr kern="1200">
        <a:solidFill>
          <a:schemeClr val="tx1"/>
        </a:solidFill>
        <a:latin typeface="Arial" pitchFamily="-109" charset="0"/>
        <a:ea typeface="Geneva" pitchFamily="-109" charset="0"/>
        <a:cs typeface="Geneva" pitchFamily="-109" charset="0"/>
      </a:defRPr>
    </a:lvl3pPr>
    <a:lvl4pPr marL="1371600" algn="l" defTabSz="457200" rtl="0" fontAlgn="base">
      <a:spcBef>
        <a:spcPct val="0"/>
      </a:spcBef>
      <a:spcAft>
        <a:spcPct val="0"/>
      </a:spcAft>
      <a:defRPr kern="1200">
        <a:solidFill>
          <a:schemeClr val="tx1"/>
        </a:solidFill>
        <a:latin typeface="Arial" pitchFamily="-109" charset="0"/>
        <a:ea typeface="Geneva" pitchFamily="-109" charset="0"/>
        <a:cs typeface="Geneva" pitchFamily="-109" charset="0"/>
      </a:defRPr>
    </a:lvl4pPr>
    <a:lvl5pPr marL="1828800" algn="l" defTabSz="457200" rtl="0" fontAlgn="base">
      <a:spcBef>
        <a:spcPct val="0"/>
      </a:spcBef>
      <a:spcAft>
        <a:spcPct val="0"/>
      </a:spcAft>
      <a:defRPr kern="1200">
        <a:solidFill>
          <a:schemeClr val="tx1"/>
        </a:solidFill>
        <a:latin typeface="Arial" pitchFamily="-109" charset="0"/>
        <a:ea typeface="Geneva" pitchFamily="-109" charset="0"/>
        <a:cs typeface="Geneva" pitchFamily="-109" charset="0"/>
      </a:defRPr>
    </a:lvl5pPr>
    <a:lvl6pPr marL="2286000" algn="l" defTabSz="457200" rtl="0" eaLnBrk="1" latinLnBrk="0" hangingPunct="1">
      <a:defRPr kern="1200">
        <a:solidFill>
          <a:schemeClr val="tx1"/>
        </a:solidFill>
        <a:latin typeface="Arial" pitchFamily="-109" charset="0"/>
        <a:ea typeface="Geneva" pitchFamily="-109" charset="0"/>
        <a:cs typeface="Geneva" pitchFamily="-109" charset="0"/>
      </a:defRPr>
    </a:lvl6pPr>
    <a:lvl7pPr marL="2743200" algn="l" defTabSz="457200" rtl="0" eaLnBrk="1" latinLnBrk="0" hangingPunct="1">
      <a:defRPr kern="1200">
        <a:solidFill>
          <a:schemeClr val="tx1"/>
        </a:solidFill>
        <a:latin typeface="Arial" pitchFamily="-109" charset="0"/>
        <a:ea typeface="Geneva" pitchFamily="-109" charset="0"/>
        <a:cs typeface="Geneva" pitchFamily="-109" charset="0"/>
      </a:defRPr>
    </a:lvl7pPr>
    <a:lvl8pPr marL="3200400" algn="l" defTabSz="457200" rtl="0" eaLnBrk="1" latinLnBrk="0" hangingPunct="1">
      <a:defRPr kern="1200">
        <a:solidFill>
          <a:schemeClr val="tx1"/>
        </a:solidFill>
        <a:latin typeface="Arial" pitchFamily="-109" charset="0"/>
        <a:ea typeface="Geneva" pitchFamily="-109" charset="0"/>
        <a:cs typeface="Geneva" pitchFamily="-109" charset="0"/>
      </a:defRPr>
    </a:lvl8pPr>
    <a:lvl9pPr marL="3657600" algn="l" defTabSz="457200" rtl="0" eaLnBrk="1" latinLnBrk="0" hangingPunct="1">
      <a:defRPr kern="1200">
        <a:solidFill>
          <a:schemeClr val="tx1"/>
        </a:solidFill>
        <a:latin typeface="Arial" pitchFamily="-109" charset="0"/>
        <a:ea typeface="Geneva" pitchFamily="-109" charset="0"/>
        <a:cs typeface="Geneva" pitchFamily="-109"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3113"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B6EC"/>
    <a:srgbClr val="A6755A"/>
    <a:srgbClr val="D59F83"/>
    <a:srgbClr val="00B1FF"/>
    <a:srgbClr val="EF71A0"/>
    <a:srgbClr val="F79645"/>
    <a:srgbClr val="8ECC3E"/>
    <a:srgbClr val="59BE9C"/>
    <a:srgbClr val="E9F5DA"/>
    <a:srgbClr val="E9F5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64CBF0-7747-433B-AD0D-4F995A2F1455}" v="4" dt="2022-06-21T16:22:40.3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42" autoAdjust="0"/>
    <p:restoredTop sz="91922" autoAdjust="0"/>
  </p:normalViewPr>
  <p:slideViewPr>
    <p:cSldViewPr snapToGrid="0" snapToObjects="1">
      <p:cViewPr varScale="1">
        <p:scale>
          <a:sx n="112" d="100"/>
          <a:sy n="112" d="100"/>
        </p:scale>
        <p:origin x="1428" y="108"/>
      </p:cViewPr>
      <p:guideLst>
        <p:guide orient="horz" pos="2160"/>
        <p:guide pos="2880"/>
        <p:guide orient="horz" pos="3113"/>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p:scale>
          <a:sx n="150" d="100"/>
          <a:sy n="150" d="100"/>
        </p:scale>
        <p:origin x="-2200" y="38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 North" userId="5a78cc2b822f505b" providerId="LiveId" clId="{7E9CF9D1-10B9-4DBF-B333-B22CBFC7DBAC}"/>
    <pc:docChg chg="undo custSel delSld modSld">
      <pc:chgData name="K North" userId="5a78cc2b822f505b" providerId="LiveId" clId="{7E9CF9D1-10B9-4DBF-B333-B22CBFC7DBAC}" dt="2022-01-05T08:53:45.394" v="2637" actId="20577"/>
      <pc:docMkLst>
        <pc:docMk/>
      </pc:docMkLst>
      <pc:sldChg chg="addSp delSp modSp del mod modClrScheme chgLayout">
        <pc:chgData name="K North" userId="5a78cc2b822f505b" providerId="LiveId" clId="{7E9CF9D1-10B9-4DBF-B333-B22CBFC7DBAC}" dt="2022-01-04T12:29:58.669" v="382" actId="2696"/>
        <pc:sldMkLst>
          <pc:docMk/>
          <pc:sldMk cId="334217618" sldId="571"/>
        </pc:sldMkLst>
        <pc:spChg chg="mod ord">
          <ac:chgData name="K North" userId="5a78cc2b822f505b" providerId="LiveId" clId="{7E9CF9D1-10B9-4DBF-B333-B22CBFC7DBAC}" dt="2022-01-04T12:29:35.663" v="381" actId="26606"/>
          <ac:spMkLst>
            <pc:docMk/>
            <pc:sldMk cId="334217618" sldId="571"/>
            <ac:spMk id="2" creationId="{4BD0E2BD-4DC3-1F47-B662-0849DB8F3CF9}"/>
          </ac:spMkLst>
        </pc:spChg>
        <pc:spChg chg="add del mod ord">
          <ac:chgData name="K North" userId="5a78cc2b822f505b" providerId="LiveId" clId="{7E9CF9D1-10B9-4DBF-B333-B22CBFC7DBAC}" dt="2022-01-04T12:29:35.663" v="381" actId="26606"/>
          <ac:spMkLst>
            <pc:docMk/>
            <pc:sldMk cId="334217618" sldId="571"/>
            <ac:spMk id="3" creationId="{5FEAAB4D-91AD-424C-9CCF-DBF8E45D4510}"/>
          </ac:spMkLst>
        </pc:spChg>
        <pc:spChg chg="del mod">
          <ac:chgData name="K North" userId="5a78cc2b822f505b" providerId="LiveId" clId="{7E9CF9D1-10B9-4DBF-B333-B22CBFC7DBAC}" dt="2022-01-04T12:29:30.718" v="380" actId="700"/>
          <ac:spMkLst>
            <pc:docMk/>
            <pc:sldMk cId="334217618" sldId="571"/>
            <ac:spMk id="4" creationId="{FD20A6BC-79B2-9747-8B9A-DF943C27C064}"/>
          </ac:spMkLst>
        </pc:spChg>
        <pc:spChg chg="mod ord">
          <ac:chgData name="K North" userId="5a78cc2b822f505b" providerId="LiveId" clId="{7E9CF9D1-10B9-4DBF-B333-B22CBFC7DBAC}" dt="2022-01-04T12:29:35.663" v="381" actId="26606"/>
          <ac:spMkLst>
            <pc:docMk/>
            <pc:sldMk cId="334217618" sldId="571"/>
            <ac:spMk id="6" creationId="{FD20A6BC-79B2-9747-8B9A-DF943C27C064}"/>
          </ac:spMkLst>
        </pc:spChg>
        <pc:spChg chg="mod">
          <ac:chgData name="K North" userId="5a78cc2b822f505b" providerId="LiveId" clId="{7E9CF9D1-10B9-4DBF-B333-B22CBFC7DBAC}" dt="2022-01-04T12:29:35.663" v="381" actId="26606"/>
          <ac:spMkLst>
            <pc:docMk/>
            <pc:sldMk cId="334217618" sldId="571"/>
            <ac:spMk id="7" creationId="{00000000-0000-0000-0000-000000000000}"/>
          </ac:spMkLst>
        </pc:spChg>
        <pc:spChg chg="add mod">
          <ac:chgData name="K North" userId="5a78cc2b822f505b" providerId="LiveId" clId="{7E9CF9D1-10B9-4DBF-B333-B22CBFC7DBAC}" dt="2022-01-04T12:29:35.663" v="381" actId="26606"/>
          <ac:spMkLst>
            <pc:docMk/>
            <pc:sldMk cId="334217618" sldId="571"/>
            <ac:spMk id="12" creationId="{7CD950DB-0674-4A38-BC45-D264D92B797F}"/>
          </ac:spMkLst>
        </pc:spChg>
        <pc:spChg chg="add mod">
          <ac:chgData name="K North" userId="5a78cc2b822f505b" providerId="LiveId" clId="{7E9CF9D1-10B9-4DBF-B333-B22CBFC7DBAC}" dt="2022-01-04T12:29:35.663" v="381" actId="26606"/>
          <ac:spMkLst>
            <pc:docMk/>
            <pc:sldMk cId="334217618" sldId="571"/>
            <ac:spMk id="14" creationId="{B7068E89-177B-4F4C-8D9F-00DB5AB36B51}"/>
          </ac:spMkLst>
        </pc:spChg>
      </pc:sldChg>
      <pc:sldChg chg="modSp mod">
        <pc:chgData name="K North" userId="5a78cc2b822f505b" providerId="LiveId" clId="{7E9CF9D1-10B9-4DBF-B333-B22CBFC7DBAC}" dt="2022-01-04T13:06:41.836" v="2251" actId="20577"/>
        <pc:sldMkLst>
          <pc:docMk/>
          <pc:sldMk cId="1783708625" sldId="594"/>
        </pc:sldMkLst>
        <pc:spChg chg="mod">
          <ac:chgData name="K North" userId="5a78cc2b822f505b" providerId="LiveId" clId="{7E9CF9D1-10B9-4DBF-B333-B22CBFC7DBAC}" dt="2022-01-04T13:06:41.836" v="2251" actId="20577"/>
          <ac:spMkLst>
            <pc:docMk/>
            <pc:sldMk cId="1783708625" sldId="594"/>
            <ac:spMk id="4" creationId="{FD20A6BC-79B2-9747-8B9A-DF943C27C064}"/>
          </ac:spMkLst>
        </pc:spChg>
      </pc:sldChg>
      <pc:sldChg chg="modSp del mod">
        <pc:chgData name="K North" userId="5a78cc2b822f505b" providerId="LiveId" clId="{7E9CF9D1-10B9-4DBF-B333-B22CBFC7DBAC}" dt="2022-01-04T12:31:16.619" v="407" actId="47"/>
        <pc:sldMkLst>
          <pc:docMk/>
          <pc:sldMk cId="1672964236" sldId="595"/>
        </pc:sldMkLst>
        <pc:spChg chg="mod">
          <ac:chgData name="K North" userId="5a78cc2b822f505b" providerId="LiveId" clId="{7E9CF9D1-10B9-4DBF-B333-B22CBFC7DBAC}" dt="2022-01-04T12:30:27.439" v="397" actId="313"/>
          <ac:spMkLst>
            <pc:docMk/>
            <pc:sldMk cId="1672964236" sldId="595"/>
            <ac:spMk id="2" creationId="{4BD0E2BD-4DC3-1F47-B662-0849DB8F3CF9}"/>
          </ac:spMkLst>
        </pc:spChg>
        <pc:spChg chg="mod">
          <ac:chgData name="K North" userId="5a78cc2b822f505b" providerId="LiveId" clId="{7E9CF9D1-10B9-4DBF-B333-B22CBFC7DBAC}" dt="2022-01-04T12:23:13.920" v="299" actId="6549"/>
          <ac:spMkLst>
            <pc:docMk/>
            <pc:sldMk cId="1672964236" sldId="595"/>
            <ac:spMk id="4" creationId="{FD20A6BC-79B2-9747-8B9A-DF943C27C064}"/>
          </ac:spMkLst>
        </pc:spChg>
        <pc:spChg chg="mod">
          <ac:chgData name="K North" userId="5a78cc2b822f505b" providerId="LiveId" clId="{7E9CF9D1-10B9-4DBF-B333-B22CBFC7DBAC}" dt="2022-01-04T12:31:09.824" v="406" actId="12"/>
          <ac:spMkLst>
            <pc:docMk/>
            <pc:sldMk cId="1672964236" sldId="595"/>
            <ac:spMk id="6" creationId="{FD20A6BC-79B2-9747-8B9A-DF943C27C064}"/>
          </ac:spMkLst>
        </pc:spChg>
      </pc:sldChg>
      <pc:sldChg chg="modSp mod">
        <pc:chgData name="K North" userId="5a78cc2b822f505b" providerId="LiveId" clId="{7E9CF9D1-10B9-4DBF-B333-B22CBFC7DBAC}" dt="2022-01-05T08:47:48.814" v="2481" actId="20577"/>
        <pc:sldMkLst>
          <pc:docMk/>
          <pc:sldMk cId="3584358635" sldId="605"/>
        </pc:sldMkLst>
        <pc:spChg chg="mod">
          <ac:chgData name="K North" userId="5a78cc2b822f505b" providerId="LiveId" clId="{7E9CF9D1-10B9-4DBF-B333-B22CBFC7DBAC}" dt="2022-01-05T08:47:48.814" v="2481" actId="20577"/>
          <ac:spMkLst>
            <pc:docMk/>
            <pc:sldMk cId="3584358635" sldId="605"/>
            <ac:spMk id="7" creationId="{1CC8B9F7-BAB0-4D66-B07C-44210DAE8EA8}"/>
          </ac:spMkLst>
        </pc:spChg>
        <pc:spChg chg="mod">
          <ac:chgData name="K North" userId="5a78cc2b822f505b" providerId="LiveId" clId="{7E9CF9D1-10B9-4DBF-B333-B22CBFC7DBAC}" dt="2022-01-04T12:31:29.833" v="422" actId="313"/>
          <ac:spMkLst>
            <pc:docMk/>
            <pc:sldMk cId="3584358635" sldId="605"/>
            <ac:spMk id="10242" creationId="{00000000-0000-0000-0000-000000000000}"/>
          </ac:spMkLst>
        </pc:spChg>
      </pc:sldChg>
      <pc:sldChg chg="modSp mod">
        <pc:chgData name="K North" userId="5a78cc2b822f505b" providerId="LiveId" clId="{7E9CF9D1-10B9-4DBF-B333-B22CBFC7DBAC}" dt="2022-01-05T08:53:45.394" v="2637" actId="20577"/>
        <pc:sldMkLst>
          <pc:docMk/>
          <pc:sldMk cId="2190471304" sldId="606"/>
        </pc:sldMkLst>
        <pc:spChg chg="mod">
          <ac:chgData name="K North" userId="5a78cc2b822f505b" providerId="LiveId" clId="{7E9CF9D1-10B9-4DBF-B333-B22CBFC7DBAC}" dt="2022-01-04T13:07:54.204" v="2303" actId="20577"/>
          <ac:spMkLst>
            <pc:docMk/>
            <pc:sldMk cId="2190471304" sldId="606"/>
            <ac:spMk id="2" creationId="{DDC7A4F8-0EE8-4CEE-A75A-3CCE118E9F6F}"/>
          </ac:spMkLst>
        </pc:spChg>
        <pc:spChg chg="mod">
          <ac:chgData name="K North" userId="5a78cc2b822f505b" providerId="LiveId" clId="{7E9CF9D1-10B9-4DBF-B333-B22CBFC7DBAC}" dt="2022-01-05T08:53:45.394" v="2637" actId="20577"/>
          <ac:spMkLst>
            <pc:docMk/>
            <pc:sldMk cId="2190471304" sldId="606"/>
            <ac:spMk id="4" creationId="{88BA8CA7-D6EE-45F5-90E3-77DF97325A01}"/>
          </ac:spMkLst>
        </pc:spChg>
      </pc:sldChg>
      <pc:sldChg chg="addSp delSp modSp mod modClrScheme chgLayout">
        <pc:chgData name="K North" userId="5a78cc2b822f505b" providerId="LiveId" clId="{7E9CF9D1-10B9-4DBF-B333-B22CBFC7DBAC}" dt="2022-01-04T13:07:27.774" v="2287" actId="20577"/>
        <pc:sldMkLst>
          <pc:docMk/>
          <pc:sldMk cId="2233017399" sldId="607"/>
        </pc:sldMkLst>
        <pc:spChg chg="mod ord">
          <ac:chgData name="K North" userId="5a78cc2b822f505b" providerId="LiveId" clId="{7E9CF9D1-10B9-4DBF-B333-B22CBFC7DBAC}" dt="2022-01-04T12:47:12.310" v="1161" actId="700"/>
          <ac:spMkLst>
            <pc:docMk/>
            <pc:sldMk cId="2233017399" sldId="607"/>
            <ac:spMk id="2" creationId="{CCCA78A3-15DD-40C1-8A05-AD4E3F903B54}"/>
          </ac:spMkLst>
        </pc:spChg>
        <pc:spChg chg="del mod ord">
          <ac:chgData name="K North" userId="5a78cc2b822f505b" providerId="LiveId" clId="{7E9CF9D1-10B9-4DBF-B333-B22CBFC7DBAC}" dt="2022-01-04T12:47:12.310" v="1161" actId="700"/>
          <ac:spMkLst>
            <pc:docMk/>
            <pc:sldMk cId="2233017399" sldId="607"/>
            <ac:spMk id="3" creationId="{66A0062B-EC49-475D-A41D-81119DEF2318}"/>
          </ac:spMkLst>
        </pc:spChg>
        <pc:spChg chg="mod ord">
          <ac:chgData name="K North" userId="5a78cc2b822f505b" providerId="LiveId" clId="{7E9CF9D1-10B9-4DBF-B333-B22CBFC7DBAC}" dt="2022-01-04T12:47:12.310" v="1161" actId="700"/>
          <ac:spMkLst>
            <pc:docMk/>
            <pc:sldMk cId="2233017399" sldId="607"/>
            <ac:spMk id="5" creationId="{3DE07961-4F43-4145-888E-56825025140E}"/>
          </ac:spMkLst>
        </pc:spChg>
        <pc:spChg chg="add del mod">
          <ac:chgData name="K North" userId="5a78cc2b822f505b" providerId="LiveId" clId="{7E9CF9D1-10B9-4DBF-B333-B22CBFC7DBAC}" dt="2022-01-04T12:47:12.310" v="1161" actId="700"/>
          <ac:spMkLst>
            <pc:docMk/>
            <pc:sldMk cId="2233017399" sldId="607"/>
            <ac:spMk id="7" creationId="{0B5DD005-C4A4-4393-9DE4-E5E3CB569E92}"/>
          </ac:spMkLst>
        </pc:spChg>
        <pc:spChg chg="add mod ord">
          <ac:chgData name="K North" userId="5a78cc2b822f505b" providerId="LiveId" clId="{7E9CF9D1-10B9-4DBF-B333-B22CBFC7DBAC}" dt="2022-01-04T13:07:27.774" v="2287" actId="20577"/>
          <ac:spMkLst>
            <pc:docMk/>
            <pc:sldMk cId="2233017399" sldId="607"/>
            <ac:spMk id="8" creationId="{1F8803C8-C799-4D09-9075-A52967A45F1D}"/>
          </ac:spMkLst>
        </pc:spChg>
        <pc:picChg chg="del">
          <ac:chgData name="K North" userId="5a78cc2b822f505b" providerId="LiveId" clId="{7E9CF9D1-10B9-4DBF-B333-B22CBFC7DBAC}" dt="2022-01-04T12:23:38.904" v="303" actId="478"/>
          <ac:picMkLst>
            <pc:docMk/>
            <pc:sldMk cId="2233017399" sldId="607"/>
            <ac:picMk id="6" creationId="{EDA0D908-8AC4-4E05-95FE-7E9BD2D37FA4}"/>
          </ac:picMkLst>
        </pc:picChg>
      </pc:sldChg>
      <pc:sldMasterChg chg="delSldLayout">
        <pc:chgData name="K North" userId="5a78cc2b822f505b" providerId="LiveId" clId="{7E9CF9D1-10B9-4DBF-B333-B22CBFC7DBAC}" dt="2022-01-04T12:29:58.669" v="382" actId="2696"/>
        <pc:sldMasterMkLst>
          <pc:docMk/>
          <pc:sldMasterMk cId="0" sldId="2147483648"/>
        </pc:sldMasterMkLst>
        <pc:sldLayoutChg chg="del">
          <pc:chgData name="K North" userId="5a78cc2b822f505b" providerId="LiveId" clId="{7E9CF9D1-10B9-4DBF-B333-B22CBFC7DBAC}" dt="2022-01-04T12:29:58.669" v="382" actId="2696"/>
          <pc:sldLayoutMkLst>
            <pc:docMk/>
            <pc:sldMasterMk cId="0" sldId="2147483648"/>
            <pc:sldLayoutMk cId="537428535" sldId="2147483662"/>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latin typeface="Century Gothic" panose="020B0502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166CA80A-42B6-8E41-9525-2A086360CB33}" type="datetime1">
              <a:rPr lang="en-US">
                <a:latin typeface="Century Gothic" panose="020B0502020202020204" pitchFamily="34" charset="0"/>
              </a:rPr>
              <a:pPr>
                <a:defRPr/>
              </a:pPr>
              <a:t>6/21/2022</a:t>
            </a:fld>
            <a:endParaRPr lang="en-US" dirty="0">
              <a:latin typeface="Century Gothic" panose="020B0502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latin typeface="Century Gothic" panose="020B0502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A21D9719-0090-5543-A777-ABB8C070B7A9}" type="slidenum">
              <a:rPr lang="en-US">
                <a:latin typeface="Century Gothic" panose="020B0502020202020204" pitchFamily="34" charset="0"/>
              </a:rPr>
              <a:pPr>
                <a:defRPr/>
              </a:pPr>
              <a:t>‹#›</a:t>
            </a:fld>
            <a:endParaRPr lang="en-US" dirty="0">
              <a:latin typeface="Century Gothic" panose="020B0502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b="0" i="0">
                <a:latin typeface="Century Gothic" panose="020B0502020202020204" pitchFamily="34" charset="0"/>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b="0" i="0">
                <a:latin typeface="Century Gothic" panose="020B0502020202020204" pitchFamily="34" charset="0"/>
                <a:ea typeface="+mn-ea"/>
                <a:cs typeface="+mn-cs"/>
              </a:defRPr>
            </a:lvl1pPr>
          </a:lstStyle>
          <a:p>
            <a:pPr>
              <a:defRPr/>
            </a:pPr>
            <a:fld id="{3C4B8611-C51B-8D42-9529-83F35716B3F2}" type="datetime1">
              <a:rPr lang="en-US" smtClean="0"/>
              <a:pPr>
                <a:defRPr/>
              </a:pPr>
              <a:t>6/21/2022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endParaRPr lang="en-US" noProof="0"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b="0" i="0">
                <a:latin typeface="Century Gothic" panose="020B0502020202020204" pitchFamily="34" charset="0"/>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b="0" i="0">
                <a:latin typeface="Century Gothic" panose="020B0502020202020204" pitchFamily="34" charset="0"/>
                <a:ea typeface="+mn-ea"/>
                <a:cs typeface="+mn-cs"/>
              </a:defRPr>
            </a:lvl1pPr>
          </a:lstStyle>
          <a:p>
            <a:pPr>
              <a:defRPr/>
            </a:pPr>
            <a:fld id="{242A2382-4541-B845-B6D5-E8B5A330E247}" type="slidenum">
              <a:rPr lang="en-US" smtClean="0"/>
              <a:pPr>
                <a:defRPr/>
              </a:pPr>
              <a:t>‹#›</a:t>
            </a:fld>
            <a:endParaRPr lang="en-US" dirty="0"/>
          </a:p>
        </p:txBody>
      </p:sp>
    </p:spTree>
    <p:extLst>
      <p:ext uri="{BB962C8B-B14F-4D97-AF65-F5344CB8AC3E}">
        <p14:creationId xmlns:p14="http://schemas.microsoft.com/office/powerpoint/2010/main" val="2446884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b="0" i="0" kern="1200">
        <a:solidFill>
          <a:schemeClr val="tx1"/>
        </a:solidFill>
        <a:latin typeface="Century Gothic" panose="020B0502020202020204" pitchFamily="34" charset="0"/>
        <a:ea typeface="Geneva" pitchFamily="-109" charset="0"/>
        <a:cs typeface="Geneva" pitchFamily="-109" charset="0"/>
      </a:defRPr>
    </a:lvl1pPr>
    <a:lvl2pPr marL="457200" algn="l" defTabSz="457200" rtl="0" eaLnBrk="0" fontAlgn="base" hangingPunct="0">
      <a:spcBef>
        <a:spcPct val="30000"/>
      </a:spcBef>
      <a:spcAft>
        <a:spcPct val="0"/>
      </a:spcAft>
      <a:defRPr sz="1200" b="0" i="0" kern="1200">
        <a:solidFill>
          <a:schemeClr val="tx1"/>
        </a:solidFill>
        <a:latin typeface="Century Gothic" panose="020B0502020202020204" pitchFamily="34" charset="0"/>
        <a:ea typeface="Geneva" pitchFamily="-109" charset="0"/>
        <a:cs typeface="Geneva" pitchFamily="-109" charset="0"/>
      </a:defRPr>
    </a:lvl2pPr>
    <a:lvl3pPr marL="914400" algn="l" defTabSz="457200" rtl="0" eaLnBrk="0" fontAlgn="base" hangingPunct="0">
      <a:spcBef>
        <a:spcPct val="30000"/>
      </a:spcBef>
      <a:spcAft>
        <a:spcPct val="0"/>
      </a:spcAft>
      <a:defRPr sz="1200" b="0" i="0" kern="1200">
        <a:solidFill>
          <a:schemeClr val="tx1"/>
        </a:solidFill>
        <a:latin typeface="Century Gothic" panose="020B0502020202020204" pitchFamily="34" charset="0"/>
        <a:ea typeface="Geneva" pitchFamily="-109" charset="0"/>
        <a:cs typeface="Geneva" pitchFamily="-109" charset="0"/>
      </a:defRPr>
    </a:lvl3pPr>
    <a:lvl4pPr marL="1371600" algn="l" defTabSz="457200" rtl="0" eaLnBrk="0" fontAlgn="base" hangingPunct="0">
      <a:spcBef>
        <a:spcPct val="30000"/>
      </a:spcBef>
      <a:spcAft>
        <a:spcPct val="0"/>
      </a:spcAft>
      <a:defRPr sz="1200" b="0" i="0" kern="1200">
        <a:solidFill>
          <a:schemeClr val="tx1"/>
        </a:solidFill>
        <a:latin typeface="Century Gothic" panose="020B0502020202020204" pitchFamily="34" charset="0"/>
        <a:ea typeface="Geneva" pitchFamily="-109" charset="0"/>
        <a:cs typeface="Geneva" pitchFamily="-109" charset="0"/>
      </a:defRPr>
    </a:lvl4pPr>
    <a:lvl5pPr marL="1828800" algn="l" defTabSz="457200" rtl="0" eaLnBrk="0" fontAlgn="base" hangingPunct="0">
      <a:spcBef>
        <a:spcPct val="30000"/>
      </a:spcBef>
      <a:spcAft>
        <a:spcPct val="0"/>
      </a:spcAft>
      <a:defRPr sz="1200" b="0" i="0" kern="1200">
        <a:solidFill>
          <a:schemeClr val="tx1"/>
        </a:solidFill>
        <a:latin typeface="Century Gothic" panose="020B0502020202020204" pitchFamily="34" charset="0"/>
        <a:ea typeface="Geneva" pitchFamily="-109" charset="0"/>
        <a:cs typeface="Geneva" pitchFamily="-109"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endParaRPr lang="en-GB" altLang="en-US" dirty="0"/>
          </a:p>
        </p:txBody>
      </p:sp>
      <p:sp>
        <p:nvSpPr>
          <p:cNvPr id="4" name="Slide Number Placeholder 3"/>
          <p:cNvSpPr>
            <a:spLocks noGrp="1"/>
          </p:cNvSpPr>
          <p:nvPr>
            <p:ph type="sldNum" sz="quarter" idx="5"/>
          </p:nvPr>
        </p:nvSpPr>
        <p:spPr/>
        <p:txBody>
          <a:bodyPr/>
          <a:lstStyle/>
          <a:p>
            <a:pPr>
              <a:defRPr/>
            </a:pPr>
            <a:fld id="{717DC927-BA5F-ED4E-9F4C-9BB5292B4359}" type="slidenum">
              <a:rPr lang="en-US" smtClean="0"/>
              <a:pPr>
                <a:defRPr/>
              </a:pPr>
              <a:t>1</a:t>
            </a:fld>
            <a:endParaRPr lang="en-US"/>
          </a:p>
        </p:txBody>
      </p:sp>
    </p:spTree>
    <p:extLst>
      <p:ext uri="{BB962C8B-B14F-4D97-AF65-F5344CB8AC3E}">
        <p14:creationId xmlns:p14="http://schemas.microsoft.com/office/powerpoint/2010/main" val="4229863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a:p>
            <a:endParaRPr lang="en-GB" altLang="en-US" dirty="0"/>
          </a:p>
          <a:p>
            <a:endParaRPr lang="en-GB" altLang="en-US" b="1" dirty="0"/>
          </a:p>
          <a:p>
            <a:endParaRPr lang="en-US" dirty="0"/>
          </a:p>
        </p:txBody>
      </p:sp>
      <p:sp>
        <p:nvSpPr>
          <p:cNvPr id="4" name="Slide Number Placeholder 3"/>
          <p:cNvSpPr>
            <a:spLocks noGrp="1"/>
          </p:cNvSpPr>
          <p:nvPr>
            <p:ph type="sldNum" sz="quarter" idx="5"/>
          </p:nvPr>
        </p:nvSpPr>
        <p:spPr/>
        <p:txBody>
          <a:bodyPr/>
          <a:lstStyle/>
          <a:p>
            <a:pPr>
              <a:defRPr/>
            </a:pPr>
            <a:fld id="{242A2382-4541-B845-B6D5-E8B5A330E247}" type="slidenum">
              <a:rPr lang="en-US" smtClean="0"/>
              <a:pPr>
                <a:defRPr/>
              </a:pPr>
              <a:t>2</a:t>
            </a:fld>
            <a:endParaRPr lang="en-US" dirty="0"/>
          </a:p>
        </p:txBody>
      </p:sp>
    </p:spTree>
    <p:extLst>
      <p:ext uri="{BB962C8B-B14F-4D97-AF65-F5344CB8AC3E}">
        <p14:creationId xmlns:p14="http://schemas.microsoft.com/office/powerpoint/2010/main" val="3355895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lvl="0"/>
            <a:r>
              <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 Recap on the main skills that participants have identified, observed and practised throughout the course</a:t>
            </a:r>
          </a:p>
          <a:p>
            <a:pPr lvl="0"/>
            <a:endPar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endParaRPr>
          </a:p>
          <a:p>
            <a:pPr lvl="0"/>
            <a:r>
              <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Optional if time:  Each participant states one thing they can take away from course to implement in practice or that they will do differently</a:t>
            </a:r>
          </a:p>
          <a:p>
            <a:pPr lvl="0"/>
            <a:endPar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b="1"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NCSCT Admin: Send the post course questionnaire and evaluation survey links via the chat function.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endParaRPr>
          </a:p>
          <a:p>
            <a:pPr marL="171450" lvl="0" indent="-171450">
              <a:buFont typeface="Arial" panose="020B0604020202020204" pitchFamily="34" charset="0"/>
              <a:buChar char="•"/>
            </a:pPr>
            <a:r>
              <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Ask participants to complete the post-course confidence in competences questionnaire (names required)</a:t>
            </a:r>
          </a:p>
          <a:p>
            <a:pPr marL="171450" lvl="0" indent="-171450">
              <a:buFont typeface="Arial" panose="020B0604020202020204" pitchFamily="34" charset="0"/>
              <a:buChar char="•"/>
            </a:pPr>
            <a:endPar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endParaRPr>
          </a:p>
          <a:p>
            <a:pPr marL="171450" lvl="0" indent="-171450">
              <a:buFont typeface="Arial" panose="020B0604020202020204" pitchFamily="34" charset="0"/>
              <a:buChar char="•"/>
            </a:pPr>
            <a:r>
              <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Ask participants to complete the course evaluation form (names </a:t>
            </a:r>
            <a:r>
              <a:rPr lang="en-GB" sz="1200" b="0" i="1"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not </a:t>
            </a:r>
            <a:r>
              <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required)</a:t>
            </a:r>
          </a:p>
          <a:p>
            <a:pPr marL="171450" lvl="0" indent="-171450">
              <a:buFont typeface="Arial" panose="020B0604020202020204" pitchFamily="34" charset="0"/>
              <a:buChar char="•"/>
            </a:pPr>
            <a:endPar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Advise participants that they will receive their certificate of attendance via email</a:t>
            </a:r>
          </a:p>
          <a:p>
            <a:pPr marL="171450" lvl="0" indent="-171450">
              <a:buFont typeface="Arial" panose="020B0604020202020204" pitchFamily="34" charset="0"/>
              <a:buChar char="•"/>
            </a:pPr>
            <a:endPar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endParaRPr>
          </a:p>
          <a:p>
            <a:pPr marL="171450" lvl="0" indent="-171450">
              <a:buFont typeface="Arial" panose="020B0604020202020204" pitchFamily="34" charset="0"/>
              <a:buChar char="•"/>
            </a:pPr>
            <a:r>
              <a:rPr lang="en-GB" sz="1200" b="1"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Ask participants to pick the emoji or gif within the chat function that best describes how they feel at the end of todays session (trainers pick one too)!</a:t>
            </a:r>
          </a:p>
          <a:p>
            <a:pPr marL="171450" lvl="0" indent="-171450">
              <a:buFont typeface="Arial" panose="020B0604020202020204" pitchFamily="34" charset="0"/>
              <a:buChar char="•"/>
            </a:pPr>
            <a:endPar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endParaRPr>
          </a:p>
          <a:p>
            <a:pPr marL="171450" lvl="0" indent="-171450">
              <a:buFont typeface="Arial" panose="020B0604020202020204" pitchFamily="34" charset="0"/>
              <a:buChar char="•"/>
            </a:pPr>
            <a:r>
              <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Advise participants that the NCSCT will contact them in three months’ time to complete another short questionnaire and to see how the training has affected their clinical practice and we would very much appreciate them completing that as it is crucial to evaluating the training.</a:t>
            </a:r>
          </a:p>
          <a:p>
            <a:pPr marL="171450" lvl="0" indent="-171450">
              <a:buFont typeface="Arial" panose="020B0604020202020204" pitchFamily="34" charset="0"/>
              <a:buChar char="•"/>
            </a:pPr>
            <a:endPar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endParaRPr>
          </a:p>
          <a:p>
            <a:pPr marL="171450" lvl="0" indent="-171450">
              <a:buFont typeface="Arial" panose="020B0604020202020204" pitchFamily="34" charset="0"/>
              <a:buChar char="•"/>
            </a:pPr>
            <a:r>
              <a:rPr lang="en-GB" sz="1200" b="0" i="0" kern="1200" dirty="0">
                <a:solidFill>
                  <a:schemeClr val="tx1"/>
                </a:solidFill>
                <a:effectLst/>
                <a:latin typeface="Century Gothic" panose="020B0502020202020204" pitchFamily="34" charset="0"/>
                <a:ea typeface="ＭＳ Ｐゴシック" panose="020B0600070205080204" pitchFamily="34" charset="-128"/>
                <a:cs typeface="ＭＳ Ｐゴシック" charset="0"/>
              </a:rPr>
              <a:t>Thank everyone for their participation in the training </a:t>
            </a:r>
            <a:endParaRPr lang="en-GB" altLang="en-US" dirty="0"/>
          </a:p>
        </p:txBody>
      </p:sp>
      <p:sp>
        <p:nvSpPr>
          <p:cNvPr id="4" name="Slide Number Placeholder 3"/>
          <p:cNvSpPr>
            <a:spLocks noGrp="1"/>
          </p:cNvSpPr>
          <p:nvPr>
            <p:ph type="sldNum" sz="quarter" idx="5"/>
          </p:nvPr>
        </p:nvSpPr>
        <p:spPr/>
        <p:txBody>
          <a:bodyPr/>
          <a:lstStyle/>
          <a:p>
            <a:pPr>
              <a:defRPr/>
            </a:pPr>
            <a:fld id="{242A2382-4541-B845-B6D5-E8B5A330E247}" type="slidenum">
              <a:rPr lang="en-US" smtClean="0"/>
              <a:pPr>
                <a:defRPr/>
              </a:pPr>
              <a:t>6</a:t>
            </a:fld>
            <a:endParaRPr lang="en-US" dirty="0"/>
          </a:p>
        </p:txBody>
      </p:sp>
    </p:spTree>
    <p:extLst>
      <p:ext uri="{BB962C8B-B14F-4D97-AF65-F5344CB8AC3E}">
        <p14:creationId xmlns:p14="http://schemas.microsoft.com/office/powerpoint/2010/main" val="4309911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B7872EA-EC14-4943-9F98-2A3B945999BD}"/>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3" name="Subtitle 2"/>
          <p:cNvSpPr>
            <a:spLocks noGrp="1"/>
          </p:cNvSpPr>
          <p:nvPr>
            <p:ph type="subTitle" idx="1"/>
          </p:nvPr>
        </p:nvSpPr>
        <p:spPr>
          <a:xfrm>
            <a:off x="952500" y="956961"/>
            <a:ext cx="7200900" cy="2302767"/>
          </a:xfrm>
        </p:spPr>
        <p:txBody>
          <a:bodyPr>
            <a:noAutofit/>
          </a:bodyPr>
          <a:lstStyle>
            <a:lvl1pPr marL="0" indent="0" algn="l">
              <a:lnSpc>
                <a:spcPts val="4500"/>
              </a:lnSpc>
              <a:spcBef>
                <a:spcPts val="0"/>
              </a:spcBef>
              <a:spcAft>
                <a:spcPts val="0"/>
              </a:spcAft>
              <a:buNone/>
              <a:defRPr sz="3600" b="1" i="0">
                <a:solidFill>
                  <a:schemeClr val="bg1"/>
                </a:solidFill>
                <a:effectLst>
                  <a:outerShdw blurRad="254000" dist="38100" dir="5400000" algn="ctr" rotWithShape="0">
                    <a:srgbClr val="000000">
                      <a:alpha val="25000"/>
                    </a:srgbClr>
                  </a:outerShdw>
                </a:effectLst>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7" name="Text Placeholder 8">
            <a:extLst>
              <a:ext uri="{FF2B5EF4-FFF2-40B4-BE49-F238E27FC236}">
                <a16:creationId xmlns:a16="http://schemas.microsoft.com/office/drawing/2014/main" id="{D1F9E7F3-AABB-0241-87AB-30AAECBA3F69}"/>
              </a:ext>
            </a:extLst>
          </p:cNvPr>
          <p:cNvSpPr>
            <a:spLocks noGrp="1"/>
          </p:cNvSpPr>
          <p:nvPr>
            <p:ph type="body" sz="quarter" idx="11"/>
          </p:nvPr>
        </p:nvSpPr>
        <p:spPr>
          <a:xfrm>
            <a:off x="952500" y="4374232"/>
            <a:ext cx="7200900" cy="347599"/>
          </a:xfrm>
        </p:spPr>
        <p:txBody>
          <a:bodyPr/>
          <a:lstStyle>
            <a:lvl1pPr algn="l">
              <a:buNone/>
              <a:defRPr sz="1600">
                <a:solidFill>
                  <a:schemeClr val="tx1"/>
                </a:solidFill>
              </a:defRPr>
            </a:lvl1pPr>
            <a:lvl2pPr algn="l">
              <a:buNone/>
              <a:defRPr/>
            </a:lvl2pPr>
            <a:lvl3pPr algn="l">
              <a:buNone/>
              <a:defRPr/>
            </a:lvl3pPr>
            <a:lvl4pPr algn="l">
              <a:buNone/>
              <a:defRPr/>
            </a:lvl4pPr>
            <a:lvl5pPr algn="l">
              <a:buNone/>
              <a:defRPr/>
            </a:lvl5pPr>
          </a:lstStyle>
          <a:p>
            <a:pPr lvl="0"/>
            <a:r>
              <a:rPr lang="en-GB" dirty="0"/>
              <a:t>Click to edit Master text styles</a:t>
            </a:r>
          </a:p>
        </p:txBody>
      </p:sp>
      <p:sp>
        <p:nvSpPr>
          <p:cNvPr id="8" name="Text Placeholder 8">
            <a:extLst>
              <a:ext uri="{FF2B5EF4-FFF2-40B4-BE49-F238E27FC236}">
                <a16:creationId xmlns:a16="http://schemas.microsoft.com/office/drawing/2014/main" id="{C68751F8-1D78-5A4E-9D45-B1F88A88994B}"/>
              </a:ext>
            </a:extLst>
          </p:cNvPr>
          <p:cNvSpPr>
            <a:spLocks noGrp="1"/>
          </p:cNvSpPr>
          <p:nvPr>
            <p:ph type="body" sz="quarter" idx="12"/>
          </p:nvPr>
        </p:nvSpPr>
        <p:spPr>
          <a:xfrm>
            <a:off x="952500" y="4743400"/>
            <a:ext cx="7200900" cy="347599"/>
          </a:xfrm>
        </p:spPr>
        <p:txBody>
          <a:bodyPr/>
          <a:lstStyle>
            <a:lvl1pPr algn="l">
              <a:buNone/>
              <a:defRPr sz="1600">
                <a:solidFill>
                  <a:schemeClr val="tx1"/>
                </a:solidFill>
              </a:defRPr>
            </a:lvl1pPr>
            <a:lvl2pPr algn="l">
              <a:buNone/>
              <a:defRPr/>
            </a:lvl2pPr>
            <a:lvl3pPr algn="l">
              <a:buNone/>
              <a:defRPr/>
            </a:lvl3pPr>
            <a:lvl4pPr algn="l">
              <a:buNone/>
              <a:defRPr/>
            </a:lvl4pPr>
            <a:lvl5pPr algn="l">
              <a:buNone/>
              <a:defRPr/>
            </a:lvl5pPr>
          </a:lstStyle>
          <a:p>
            <a:pPr lvl="0"/>
            <a:r>
              <a:rPr lang="en-GB" dirty="0"/>
              <a:t>Click to edit Master text styles</a:t>
            </a:r>
          </a:p>
        </p:txBody>
      </p:sp>
      <p:sp>
        <p:nvSpPr>
          <p:cNvPr id="10" name="Text Placeholder 8">
            <a:extLst>
              <a:ext uri="{FF2B5EF4-FFF2-40B4-BE49-F238E27FC236}">
                <a16:creationId xmlns:a16="http://schemas.microsoft.com/office/drawing/2014/main" id="{4F296190-872A-034A-97D8-F4D34666EADD}"/>
              </a:ext>
            </a:extLst>
          </p:cNvPr>
          <p:cNvSpPr>
            <a:spLocks noGrp="1"/>
          </p:cNvSpPr>
          <p:nvPr>
            <p:ph type="body" sz="quarter" idx="13"/>
          </p:nvPr>
        </p:nvSpPr>
        <p:spPr>
          <a:xfrm>
            <a:off x="952500" y="4005064"/>
            <a:ext cx="7200900" cy="347599"/>
          </a:xfrm>
        </p:spPr>
        <p:txBody>
          <a:bodyPr/>
          <a:lstStyle>
            <a:lvl1pPr algn="l">
              <a:buNone/>
              <a:defRPr sz="1600">
                <a:solidFill>
                  <a:schemeClr val="tx1"/>
                </a:solidFill>
              </a:defRPr>
            </a:lvl1pPr>
            <a:lvl2pPr algn="l">
              <a:buNone/>
              <a:defRPr/>
            </a:lvl2pPr>
            <a:lvl3pPr algn="l">
              <a:buNone/>
              <a:defRPr/>
            </a:lvl3pPr>
            <a:lvl4pPr algn="l">
              <a:buNone/>
              <a:defRPr/>
            </a:lvl4pPr>
            <a:lvl5pPr algn="l">
              <a:buNone/>
              <a:defRPr/>
            </a:lvl5pPr>
          </a:lstStyle>
          <a:p>
            <a:pPr lvl="0"/>
            <a:r>
              <a:rPr lang="en-GB" dirty="0"/>
              <a:t>Click to edit Master text styles</a:t>
            </a:r>
          </a:p>
        </p:txBody>
      </p:sp>
      <p:pic>
        <p:nvPicPr>
          <p:cNvPr id="9" name="Picture 8">
            <a:extLst>
              <a:ext uri="{FF2B5EF4-FFF2-40B4-BE49-F238E27FC236}">
                <a16:creationId xmlns:a16="http://schemas.microsoft.com/office/drawing/2014/main" id="{C2D12FAE-0848-F84E-B622-8289B47F8902}"/>
              </a:ext>
            </a:extLst>
          </p:cNvPr>
          <p:cNvPicPr>
            <a:picLocks noChangeAspect="1"/>
          </p:cNvPicPr>
          <p:nvPr userDrawn="1"/>
        </p:nvPicPr>
        <p:blipFill>
          <a:blip r:embed="rId3"/>
          <a:stretch>
            <a:fillRect/>
          </a:stretch>
        </p:blipFill>
        <p:spPr>
          <a:xfrm>
            <a:off x="899592" y="5517232"/>
            <a:ext cx="1425451" cy="54229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706F22E-C7AB-6540-AFC5-35FC5F1C9016}"/>
              </a:ext>
            </a:extLst>
          </p:cNvPr>
          <p:cNvPicPr>
            <a:picLocks noChangeAspect="1"/>
          </p:cNvPicPr>
          <p:nvPr userDrawn="1"/>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3849757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divider">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706F22E-C7AB-6540-AFC5-35FC5F1C9016}"/>
              </a:ext>
            </a:extLst>
          </p:cNvPr>
          <p:cNvPicPr>
            <a:picLocks noChangeAspect="1"/>
          </p:cNvPicPr>
          <p:nvPr userDrawn="1"/>
        </p:nvPicPr>
        <p:blipFill>
          <a:blip r:embed="rId2"/>
          <a:srcRect/>
          <a:stretch/>
        </p:blipFill>
        <p:spPr>
          <a:xfrm>
            <a:off x="0" y="0"/>
            <a:ext cx="9144000" cy="6858000"/>
          </a:xfrm>
          <a:prstGeom prst="rect">
            <a:avLst/>
          </a:prstGeom>
        </p:spPr>
      </p:pic>
    </p:spTree>
    <p:extLst>
      <p:ext uri="{BB962C8B-B14F-4D97-AF65-F5344CB8AC3E}">
        <p14:creationId xmlns:p14="http://schemas.microsoft.com/office/powerpoint/2010/main" val="599206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2CDCA11-03B8-6646-AE16-91CB8EE8D86C}"/>
              </a:ext>
            </a:extLst>
          </p:cNvPr>
          <p:cNvPicPr>
            <a:picLocks noChangeAspect="1"/>
          </p:cNvPicPr>
          <p:nvPr userDrawn="1"/>
        </p:nvPicPr>
        <p:blipFill>
          <a:blip r:embed="rId2"/>
          <a:stretch>
            <a:fillRect/>
          </a:stretch>
        </p:blipFill>
        <p:spPr>
          <a:xfrm>
            <a:off x="0" y="0"/>
            <a:ext cx="9144000" cy="6858000"/>
          </a:xfrm>
          <a:prstGeom prst="rect">
            <a:avLst/>
          </a:prstGeom>
        </p:spPr>
      </p:pic>
      <p:pic>
        <p:nvPicPr>
          <p:cNvPr id="4" name="Picture 3">
            <a:extLst>
              <a:ext uri="{FF2B5EF4-FFF2-40B4-BE49-F238E27FC236}">
                <a16:creationId xmlns:a16="http://schemas.microsoft.com/office/drawing/2014/main" id="{CB023386-0522-9942-AAAD-B5EDFBC1B607}"/>
              </a:ext>
            </a:extLst>
          </p:cNvPr>
          <p:cNvPicPr>
            <a:picLocks noChangeAspect="1"/>
          </p:cNvPicPr>
          <p:nvPr userDrawn="1"/>
        </p:nvPicPr>
        <p:blipFill>
          <a:blip r:embed="rId3"/>
          <a:stretch>
            <a:fillRect/>
          </a:stretch>
        </p:blipFill>
        <p:spPr>
          <a:xfrm>
            <a:off x="2520225" y="2133600"/>
            <a:ext cx="4103550" cy="2274794"/>
          </a:xfrm>
          <a:prstGeom prst="rect">
            <a:avLst/>
          </a:prstGeom>
          <a:effectLst>
            <a:outerShdw blurRad="254000" dist="38100" dir="5400000" algn="ctr" rotWithShape="0">
              <a:srgbClr val="000000">
                <a:alpha val="25000"/>
              </a:srgbClr>
            </a:outerShdw>
          </a:effectLst>
        </p:spPr>
      </p:pic>
    </p:spTree>
    <p:extLst>
      <p:ext uri="{BB962C8B-B14F-4D97-AF65-F5344CB8AC3E}">
        <p14:creationId xmlns:p14="http://schemas.microsoft.com/office/powerpoint/2010/main" val="3756965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6027F3A-BEB6-C840-A85F-41C011236E4B}"/>
              </a:ext>
            </a:extLst>
          </p:cNvPr>
          <p:cNvSpPr/>
          <p:nvPr userDrawn="1"/>
        </p:nvSpPr>
        <p:spPr>
          <a:xfrm>
            <a:off x="0" y="0"/>
            <a:ext cx="9144000" cy="6858000"/>
          </a:xfrm>
          <a:prstGeom prst="rect">
            <a:avLst/>
          </a:prstGeom>
          <a:gradFill flip="none" rotWithShape="1">
            <a:gsLst>
              <a:gs pos="0">
                <a:schemeClr val="accent3"/>
              </a:gs>
              <a:gs pos="70000">
                <a:schemeClr val="accent2"/>
              </a:gs>
            </a:gsLst>
            <a:lin ang="1782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b="0" i="0" dirty="0">
              <a:latin typeface="Century Gothic" panose="020B0502020202020204" pitchFamily="34" charset="0"/>
            </a:endParaRPr>
          </a:p>
        </p:txBody>
      </p:sp>
      <p:sp>
        <p:nvSpPr>
          <p:cNvPr id="2" name="Title 1"/>
          <p:cNvSpPr>
            <a:spLocks noGrp="1"/>
          </p:cNvSpPr>
          <p:nvPr>
            <p:ph type="ctrTitle"/>
          </p:nvPr>
        </p:nvSpPr>
        <p:spPr>
          <a:xfrm>
            <a:off x="952500" y="956961"/>
            <a:ext cx="7200900" cy="502567"/>
          </a:xfrm>
        </p:spPr>
        <p:txBody>
          <a:bodyPr>
            <a:normAutofit/>
          </a:bodyPr>
          <a:lstStyle>
            <a:lvl1pPr>
              <a:defRPr sz="2400" b="0">
                <a:solidFill>
                  <a:srgbClr val="04B6EC"/>
                </a:solidFill>
                <a:effectLst>
                  <a:outerShdw blurRad="254000" dist="38100" dir="5400000" algn="ctr" rotWithShape="0">
                    <a:srgbClr val="000000">
                      <a:alpha val="25000"/>
                    </a:srgbClr>
                  </a:outerShdw>
                </a:effectLst>
              </a:defRPr>
            </a:lvl1pPr>
          </a:lstStyle>
          <a:p>
            <a:endParaRPr lang="en-US" dirty="0"/>
          </a:p>
        </p:txBody>
      </p:sp>
      <p:sp>
        <p:nvSpPr>
          <p:cNvPr id="3" name="Subtitle 2"/>
          <p:cNvSpPr>
            <a:spLocks noGrp="1"/>
          </p:cNvSpPr>
          <p:nvPr>
            <p:ph type="subTitle" idx="1"/>
          </p:nvPr>
        </p:nvSpPr>
        <p:spPr>
          <a:xfrm>
            <a:off x="952500" y="1481097"/>
            <a:ext cx="7200900" cy="4586943"/>
          </a:xfrm>
        </p:spPr>
        <p:txBody>
          <a:bodyPr>
            <a:noAutofit/>
          </a:bodyPr>
          <a:lstStyle>
            <a:lvl1pPr marL="0" indent="0" algn="l">
              <a:lnSpc>
                <a:spcPts val="3800"/>
              </a:lnSpc>
              <a:spcBef>
                <a:spcPts val="1500"/>
              </a:spcBef>
              <a:spcAft>
                <a:spcPts val="1500"/>
              </a:spcAft>
              <a:buNone/>
              <a:defRPr sz="2800" b="1" i="0">
                <a:solidFill>
                  <a:schemeClr val="bg1"/>
                </a:solidFill>
                <a:effectLst>
                  <a:outerShdw blurRad="254000" dist="38100" dir="5400000" algn="ctr" rotWithShape="0">
                    <a:srgbClr val="000000">
                      <a:alpha val="25000"/>
                    </a:srgbClr>
                  </a:outerShdw>
                </a:effectLst>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Tree>
    <p:extLst>
      <p:ext uri="{BB962C8B-B14F-4D97-AF65-F5344CB8AC3E}">
        <p14:creationId xmlns:p14="http://schemas.microsoft.com/office/powerpoint/2010/main" val="832810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ener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baseline="0"/>
            </a:lvl1pPr>
          </a:lstStyle>
          <a:p>
            <a:r>
              <a:rPr lang="en-GB" dirty="0"/>
              <a:t>Click to edit Master title style</a:t>
            </a:r>
            <a:endParaRPr lang="en-US" dirty="0"/>
          </a:p>
        </p:txBody>
      </p:sp>
      <p:sp>
        <p:nvSpPr>
          <p:cNvPr id="5" name="Footer Placeholder 4"/>
          <p:cNvSpPr>
            <a:spLocks noGrp="1"/>
          </p:cNvSpPr>
          <p:nvPr>
            <p:ph type="ftr" sz="quarter" idx="11"/>
          </p:nvPr>
        </p:nvSpPr>
        <p:spPr/>
        <p:txBody>
          <a:bodyPr/>
          <a:lstStyle>
            <a:lvl1pPr>
              <a:defRPr sz="1000"/>
            </a:lvl1pPr>
          </a:lstStyle>
          <a:p>
            <a:pPr>
              <a:defRPr/>
            </a:pPr>
            <a:r>
              <a:rPr lang="en-US" dirty="0"/>
              <a:t>Behavioural support for smoking cessation</a:t>
            </a:r>
          </a:p>
        </p:txBody>
      </p:sp>
      <p:sp>
        <p:nvSpPr>
          <p:cNvPr id="10" name="Text Placeholder 8">
            <a:extLst>
              <a:ext uri="{FF2B5EF4-FFF2-40B4-BE49-F238E27FC236}">
                <a16:creationId xmlns:a16="http://schemas.microsoft.com/office/drawing/2014/main" id="{C656846D-9FA0-9042-A669-BD77AC2B01FD}"/>
              </a:ext>
            </a:extLst>
          </p:cNvPr>
          <p:cNvSpPr>
            <a:spLocks noGrp="1"/>
          </p:cNvSpPr>
          <p:nvPr>
            <p:ph type="body" idx="12"/>
          </p:nvPr>
        </p:nvSpPr>
        <p:spPr>
          <a:xfrm>
            <a:off x="571500" y="1752600"/>
            <a:ext cx="7966604" cy="4191000"/>
          </a:xfrm>
        </p:spPr>
        <p:txBody>
          <a:bodyPr/>
          <a:lstStyle/>
          <a:p>
            <a:pPr lvl="0"/>
            <a:r>
              <a:rPr lang="en-GB" dirty="0"/>
              <a:t>Click to edit Master text styles</a:t>
            </a:r>
          </a:p>
          <a:p>
            <a:pPr lvl="5"/>
            <a:r>
              <a:rPr lang="en-GB" dirty="0"/>
              <a:t>Second level</a:t>
            </a:r>
          </a:p>
          <a:p>
            <a:pPr lvl="5"/>
            <a:r>
              <a:rPr lang="en-GB" dirty="0"/>
              <a:t>Third level</a:t>
            </a:r>
          </a:p>
          <a:p>
            <a:pPr lvl="5"/>
            <a:r>
              <a:rPr lang="en-GB" dirty="0"/>
              <a:t>Fourth level</a:t>
            </a:r>
          </a:p>
          <a:p>
            <a:pPr lvl="5"/>
            <a:r>
              <a:rPr lang="en-GB" dirty="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mber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baseline="0"/>
            </a:lvl1pPr>
          </a:lstStyle>
          <a:p>
            <a:r>
              <a:rPr lang="en-GB" dirty="0"/>
              <a:t>Click to edit Master title style</a:t>
            </a:r>
            <a:endParaRPr lang="en-US" dirty="0"/>
          </a:p>
        </p:txBody>
      </p:sp>
      <p:sp>
        <p:nvSpPr>
          <p:cNvPr id="5" name="Footer Placeholder 4"/>
          <p:cNvSpPr>
            <a:spLocks noGrp="1"/>
          </p:cNvSpPr>
          <p:nvPr>
            <p:ph type="ftr" sz="quarter" idx="11"/>
          </p:nvPr>
        </p:nvSpPr>
        <p:spPr/>
        <p:txBody>
          <a:bodyPr/>
          <a:lstStyle>
            <a:lvl1pPr>
              <a:defRPr sz="1000"/>
            </a:lvl1pPr>
          </a:lstStyle>
          <a:p>
            <a:pPr>
              <a:defRPr/>
            </a:pPr>
            <a:r>
              <a:rPr lang="en-US" dirty="0"/>
              <a:t>Behavioural support for smoking cessation</a:t>
            </a:r>
          </a:p>
        </p:txBody>
      </p:sp>
      <p:sp>
        <p:nvSpPr>
          <p:cNvPr id="10" name="Text Placeholder 8">
            <a:extLst>
              <a:ext uri="{FF2B5EF4-FFF2-40B4-BE49-F238E27FC236}">
                <a16:creationId xmlns:a16="http://schemas.microsoft.com/office/drawing/2014/main" id="{C656846D-9FA0-9042-A669-BD77AC2B01FD}"/>
              </a:ext>
            </a:extLst>
          </p:cNvPr>
          <p:cNvSpPr>
            <a:spLocks noGrp="1"/>
          </p:cNvSpPr>
          <p:nvPr>
            <p:ph type="body" idx="12"/>
          </p:nvPr>
        </p:nvSpPr>
        <p:spPr>
          <a:xfrm>
            <a:off x="571500" y="1752600"/>
            <a:ext cx="7966604" cy="4191000"/>
          </a:xfrm>
        </p:spPr>
        <p:txBody>
          <a:bodyPr/>
          <a:lstStyle>
            <a:lvl1pPr marL="0" indent="0">
              <a:tabLst>
                <a:tab pos="301625" algn="l"/>
              </a:tabLst>
              <a:defRPr/>
            </a:lvl1pPr>
          </a:lstStyle>
          <a:p>
            <a:pPr marL="0" indent="0">
              <a:buNone/>
            </a:pPr>
            <a:endParaRPr lang="en-US" dirty="0"/>
          </a:p>
        </p:txBody>
      </p:sp>
    </p:spTree>
    <p:extLst>
      <p:ext uri="{BB962C8B-B14F-4D97-AF65-F5344CB8AC3E}">
        <p14:creationId xmlns:p14="http://schemas.microsoft.com/office/powerpoint/2010/main" val="3452306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571500" y="1752601"/>
            <a:ext cx="3771900" cy="4267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5"/>
            <a:r>
              <a:rPr lang="en-GB" dirty="0"/>
              <a:t>Second level</a:t>
            </a:r>
          </a:p>
          <a:p>
            <a:pPr lvl="5"/>
            <a:r>
              <a:rPr lang="en-GB" dirty="0"/>
              <a:t>Third level</a:t>
            </a:r>
          </a:p>
          <a:p>
            <a:pPr lvl="5"/>
            <a:r>
              <a:rPr lang="en-GB" dirty="0"/>
              <a:t>Fourth level</a:t>
            </a:r>
          </a:p>
          <a:p>
            <a:pPr lvl="5"/>
            <a:r>
              <a:rPr lang="en-GB" dirty="0"/>
              <a:t>Fifth level</a:t>
            </a:r>
            <a:endParaRPr lang="en-US" dirty="0"/>
          </a:p>
        </p:txBody>
      </p:sp>
      <p:sp>
        <p:nvSpPr>
          <p:cNvPr id="4" name="Content Placeholder 3"/>
          <p:cNvSpPr>
            <a:spLocks noGrp="1"/>
          </p:cNvSpPr>
          <p:nvPr>
            <p:ph sz="half" idx="2"/>
          </p:nvPr>
        </p:nvSpPr>
        <p:spPr>
          <a:xfrm>
            <a:off x="4800600" y="1752600"/>
            <a:ext cx="3733800" cy="4267201"/>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5"/>
            <a:r>
              <a:rPr lang="en-GB" dirty="0"/>
              <a:t>Second level</a:t>
            </a:r>
          </a:p>
          <a:p>
            <a:pPr lvl="5"/>
            <a:r>
              <a:rPr lang="en-GB" dirty="0"/>
              <a:t>Third level</a:t>
            </a:r>
          </a:p>
          <a:p>
            <a:pPr lvl="5"/>
            <a:r>
              <a:rPr lang="en-GB" dirty="0"/>
              <a:t>Fourth level</a:t>
            </a:r>
          </a:p>
          <a:p>
            <a:pPr lvl="5"/>
            <a:r>
              <a:rPr lang="en-GB" dirty="0"/>
              <a:t>Fifth level</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a:t>Behavioural support for smoking cessation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571500" y="1747520"/>
            <a:ext cx="3771900" cy="639762"/>
          </a:xfrm>
        </p:spPr>
        <p:txBody>
          <a:bodyPr anchor="ct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p:cNvSpPr>
            <a:spLocks noGrp="1"/>
          </p:cNvSpPr>
          <p:nvPr>
            <p:ph sz="half" idx="2"/>
          </p:nvPr>
        </p:nvSpPr>
        <p:spPr>
          <a:xfrm>
            <a:off x="571500" y="2438400"/>
            <a:ext cx="3771900" cy="35814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600"/>
            </a:lvl7pPr>
            <a:lvl8pPr>
              <a:defRPr sz="1600"/>
            </a:lvl8pPr>
            <a:lvl9pPr>
              <a:defRPr sz="1600"/>
            </a:lvl9pPr>
          </a:lstStyle>
          <a:p>
            <a:pPr lvl="0"/>
            <a:r>
              <a:rPr lang="en-GB" dirty="0"/>
              <a:t>Click to edit Master text styles</a:t>
            </a:r>
          </a:p>
          <a:p>
            <a:pPr lvl="5"/>
            <a:r>
              <a:rPr lang="en-GB" dirty="0"/>
              <a:t>Second level</a:t>
            </a:r>
          </a:p>
          <a:p>
            <a:pPr lvl="5"/>
            <a:r>
              <a:rPr lang="en-GB" dirty="0"/>
              <a:t>Third level</a:t>
            </a:r>
          </a:p>
          <a:p>
            <a:pPr lvl="5"/>
            <a:r>
              <a:rPr lang="en-GB" dirty="0"/>
              <a:t>Fourth level</a:t>
            </a:r>
          </a:p>
          <a:p>
            <a:pPr lvl="5"/>
            <a:r>
              <a:rPr lang="en-GB" dirty="0"/>
              <a:t>Fifth level</a:t>
            </a:r>
            <a:endParaRPr lang="en-US" dirty="0"/>
          </a:p>
        </p:txBody>
      </p:sp>
      <p:sp>
        <p:nvSpPr>
          <p:cNvPr id="5" name="Text Placeholder 4"/>
          <p:cNvSpPr>
            <a:spLocks noGrp="1"/>
          </p:cNvSpPr>
          <p:nvPr>
            <p:ph type="body" sz="quarter" idx="3"/>
          </p:nvPr>
        </p:nvSpPr>
        <p:spPr>
          <a:xfrm>
            <a:off x="4797425" y="1747520"/>
            <a:ext cx="3736975" cy="639762"/>
          </a:xfrm>
        </p:spPr>
        <p:txBody>
          <a:bodyPr anchor="ct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p:cNvSpPr>
            <a:spLocks noGrp="1"/>
          </p:cNvSpPr>
          <p:nvPr>
            <p:ph sz="quarter" idx="4"/>
          </p:nvPr>
        </p:nvSpPr>
        <p:spPr>
          <a:xfrm>
            <a:off x="4797425" y="2438399"/>
            <a:ext cx="3736975" cy="3581401"/>
          </a:xfrm>
        </p:spPr>
        <p:txBody>
          <a:bodyPr>
            <a:normAutofit/>
          </a:bodyPr>
          <a:lstStyle>
            <a:lvl1pPr>
              <a:defRPr sz="1800"/>
            </a:lvl1pPr>
            <a:lvl2pPr>
              <a:defRPr sz="1800"/>
            </a:lvl2pPr>
            <a:lvl3pPr>
              <a:defRPr sz="1800"/>
            </a:lvl3pPr>
            <a:lvl4pPr>
              <a:defRPr sz="1800"/>
            </a:lvl4pPr>
            <a:lvl5pPr>
              <a:defRPr sz="1800"/>
            </a:lvl5pPr>
            <a:lvl6pPr>
              <a:defRPr sz="1800"/>
            </a:lvl6pPr>
            <a:lvl7pPr>
              <a:defRPr sz="1600"/>
            </a:lvl7pPr>
            <a:lvl8pPr>
              <a:defRPr sz="1600"/>
            </a:lvl8pPr>
            <a:lvl9pPr>
              <a:defRPr sz="1600"/>
            </a:lvl9pPr>
          </a:lstStyle>
          <a:p>
            <a:pPr lvl="0"/>
            <a:r>
              <a:rPr lang="en-GB" dirty="0"/>
              <a:t>Click to edit Master text styles</a:t>
            </a:r>
          </a:p>
          <a:p>
            <a:pPr lvl="5"/>
            <a:r>
              <a:rPr lang="en-GB" dirty="0"/>
              <a:t>Second level</a:t>
            </a:r>
          </a:p>
          <a:p>
            <a:pPr lvl="5"/>
            <a:r>
              <a:rPr lang="en-GB" dirty="0"/>
              <a:t>Third level</a:t>
            </a:r>
          </a:p>
          <a:p>
            <a:pPr lvl="5"/>
            <a:r>
              <a:rPr lang="en-GB" dirty="0"/>
              <a:t>Fourth level</a:t>
            </a:r>
          </a:p>
          <a:p>
            <a:pPr lvl="5"/>
            <a:r>
              <a:rPr lang="en-GB" dirty="0"/>
              <a:t>Fifth level</a:t>
            </a:r>
            <a:endParaRPr lang="en-US" dirty="0"/>
          </a:p>
        </p:txBody>
      </p:sp>
      <p:sp>
        <p:nvSpPr>
          <p:cNvPr id="8" name="Footer Placeholder 4"/>
          <p:cNvSpPr>
            <a:spLocks noGrp="1"/>
          </p:cNvSpPr>
          <p:nvPr>
            <p:ph type="ftr" sz="quarter" idx="11"/>
          </p:nvPr>
        </p:nvSpPr>
        <p:spPr/>
        <p:txBody>
          <a:bodyPr/>
          <a:lstStyle>
            <a:lvl1pPr>
              <a:defRPr b="0" i="0">
                <a:latin typeface="Century Gothic" panose="020B0502020202020204" pitchFamily="34" charset="0"/>
              </a:defRPr>
            </a:lvl1pPr>
          </a:lstStyle>
          <a:p>
            <a:pPr>
              <a:defRPr/>
            </a:pPr>
            <a:r>
              <a:rPr lang="en-US" dirty="0"/>
              <a:t>Behavioural support for smoking cessation</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092AF3A-EA40-604F-97D6-F4C65EC870CE}"/>
              </a:ext>
            </a:extLst>
          </p:cNvPr>
          <p:cNvSpPr/>
          <p:nvPr userDrawn="1"/>
        </p:nvSpPr>
        <p:spPr>
          <a:xfrm>
            <a:off x="0" y="0"/>
            <a:ext cx="9144000" cy="6858000"/>
          </a:xfrm>
          <a:prstGeom prst="rect">
            <a:avLst/>
          </a:prstGeom>
          <a:solidFill>
            <a:schemeClr val="tx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b="0" i="0" dirty="0">
              <a:latin typeface="Century Gothic" panose="020B0502020202020204" pitchFamily="34" charset="0"/>
            </a:endParaRPr>
          </a:p>
        </p:txBody>
      </p:sp>
      <p:sp>
        <p:nvSpPr>
          <p:cNvPr id="2" name="Title 1"/>
          <p:cNvSpPr>
            <a:spLocks noGrp="1"/>
          </p:cNvSpPr>
          <p:nvPr>
            <p:ph type="title"/>
          </p:nvPr>
        </p:nvSpPr>
        <p:spPr/>
        <p:txBody>
          <a:bodyPr/>
          <a:lstStyle>
            <a:lvl1pPr marL="0" algn="l">
              <a:defRPr baseline="0"/>
            </a:lvl1pPr>
          </a:lstStyle>
          <a:p>
            <a:r>
              <a:rPr lang="en-GB" dirty="0"/>
              <a:t>Click to edit Master title style</a:t>
            </a:r>
            <a:endParaRPr lang="en-US" dirty="0"/>
          </a:p>
        </p:txBody>
      </p:sp>
    </p:spTree>
    <p:extLst>
      <p:ext uri="{BB962C8B-B14F-4D97-AF65-F5344CB8AC3E}">
        <p14:creationId xmlns:p14="http://schemas.microsoft.com/office/powerpoint/2010/main" val="3599011965"/>
      </p:ext>
    </p:extLst>
  </p:cSld>
  <p:clrMapOvr>
    <a:masterClrMapping/>
  </p:clrMapOvr>
  <p:extLst>
    <p:ext uri="{DCECCB84-F9BA-43D5-87BE-67443E8EF086}">
      <p15:sldGuideLst xmlns:p15="http://schemas.microsoft.com/office/powerpoint/2012/main">
        <p15:guide id="1" orient="horz" pos="867" userDrawn="1">
          <p15:clr>
            <a:srgbClr val="FBAE40"/>
          </p15:clr>
        </p15:guide>
        <p15:guide id="2" orient="horz" pos="411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iz">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6027F3A-BEB6-C840-A85F-41C011236E4B}"/>
              </a:ext>
            </a:extLst>
          </p:cNvPr>
          <p:cNvSpPr/>
          <p:nvPr userDrawn="1"/>
        </p:nvSpPr>
        <p:spPr>
          <a:xfrm>
            <a:off x="0" y="0"/>
            <a:ext cx="9144000" cy="6858000"/>
          </a:xfrm>
          <a:prstGeom prst="rect">
            <a:avLst/>
          </a:prstGeom>
          <a:gradFill flip="none" rotWithShape="1">
            <a:gsLst>
              <a:gs pos="0">
                <a:schemeClr val="accent3"/>
              </a:gs>
              <a:gs pos="70000">
                <a:schemeClr val="accent2"/>
              </a:gs>
            </a:gsLst>
            <a:lin ang="1782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b="0" i="0" dirty="0">
              <a:latin typeface="Century Gothic" panose="020B0502020202020204" pitchFamily="34" charset="0"/>
            </a:endParaRPr>
          </a:p>
        </p:txBody>
      </p:sp>
      <p:sp>
        <p:nvSpPr>
          <p:cNvPr id="3" name="Subtitle 2"/>
          <p:cNvSpPr>
            <a:spLocks noGrp="1"/>
          </p:cNvSpPr>
          <p:nvPr>
            <p:ph type="subTitle" idx="1"/>
          </p:nvPr>
        </p:nvSpPr>
        <p:spPr>
          <a:xfrm>
            <a:off x="952500" y="4797636"/>
            <a:ext cx="7200900" cy="1344372"/>
          </a:xfrm>
        </p:spPr>
        <p:txBody>
          <a:bodyPr anchor="ctr">
            <a:noAutofit/>
          </a:bodyPr>
          <a:lstStyle>
            <a:lvl1pPr marL="0" indent="0" algn="ctr">
              <a:lnSpc>
                <a:spcPts val="4800"/>
              </a:lnSpc>
              <a:spcBef>
                <a:spcPts val="0"/>
              </a:spcBef>
              <a:spcAft>
                <a:spcPts val="0"/>
              </a:spcAft>
              <a:buNone/>
              <a:defRPr sz="4800" b="1" i="0">
                <a:solidFill>
                  <a:schemeClr val="bg1"/>
                </a:solidFill>
                <a:effectLst>
                  <a:outerShdw blurRad="254000" dist="38100" dir="5400000" algn="ctr" rotWithShape="0">
                    <a:srgbClr val="000000">
                      <a:alpha val="25000"/>
                    </a:srgbClr>
                  </a:outerShdw>
                </a:effectLst>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Tree>
    <p:extLst>
      <p:ext uri="{BB962C8B-B14F-4D97-AF65-F5344CB8AC3E}">
        <p14:creationId xmlns:p14="http://schemas.microsoft.com/office/powerpoint/2010/main" val="2131912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6027F3A-BEB6-C840-A85F-41C011236E4B}"/>
              </a:ext>
            </a:extLst>
          </p:cNvPr>
          <p:cNvSpPr/>
          <p:nvPr userDrawn="1"/>
        </p:nvSpPr>
        <p:spPr>
          <a:xfrm>
            <a:off x="0" y="0"/>
            <a:ext cx="9144000" cy="6858000"/>
          </a:xfrm>
          <a:prstGeom prst="rect">
            <a:avLst/>
          </a:prstGeom>
          <a:gradFill flip="none" rotWithShape="1">
            <a:gsLst>
              <a:gs pos="0">
                <a:schemeClr val="accent3"/>
              </a:gs>
              <a:gs pos="70000">
                <a:schemeClr val="accent2"/>
              </a:gs>
            </a:gsLst>
            <a:lin ang="1782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ts val="4800"/>
              </a:lnSpc>
              <a:spcBef>
                <a:spcPts val="500"/>
              </a:spcBef>
              <a:spcAft>
                <a:spcPts val="500"/>
              </a:spcAft>
              <a:defRPr/>
            </a:pPr>
            <a:endParaRPr lang="en-US" sz="4000" b="0" i="0" dirty="0">
              <a:latin typeface="Century Gothic" panose="020B0502020202020204" pitchFamily="34" charset="0"/>
            </a:endParaRPr>
          </a:p>
        </p:txBody>
      </p:sp>
      <p:sp>
        <p:nvSpPr>
          <p:cNvPr id="5" name="Subtitle 2">
            <a:extLst>
              <a:ext uri="{FF2B5EF4-FFF2-40B4-BE49-F238E27FC236}">
                <a16:creationId xmlns:a16="http://schemas.microsoft.com/office/drawing/2014/main" id="{9899109D-217D-F041-A2C0-B8AE13CD4563}"/>
              </a:ext>
            </a:extLst>
          </p:cNvPr>
          <p:cNvSpPr>
            <a:spLocks noGrp="1"/>
          </p:cNvSpPr>
          <p:nvPr>
            <p:ph type="subTitle" idx="1"/>
          </p:nvPr>
        </p:nvSpPr>
        <p:spPr>
          <a:xfrm>
            <a:off x="952500" y="1772816"/>
            <a:ext cx="7200900" cy="3168352"/>
          </a:xfrm>
        </p:spPr>
        <p:txBody>
          <a:bodyPr anchor="ctr">
            <a:noAutofit/>
          </a:bodyPr>
          <a:lstStyle>
            <a:lvl1pPr marL="0" indent="0" algn="ctr">
              <a:lnSpc>
                <a:spcPts val="4500"/>
              </a:lnSpc>
              <a:spcBef>
                <a:spcPts val="500"/>
              </a:spcBef>
              <a:spcAft>
                <a:spcPts val="500"/>
              </a:spcAft>
              <a:buNone/>
              <a:defRPr sz="4000" b="1" i="0">
                <a:solidFill>
                  <a:schemeClr val="bg1"/>
                </a:solidFill>
                <a:effectLst>
                  <a:outerShdw blurRad="254000" dist="38100" dir="5400000" algn="ctr" rotWithShape="0">
                    <a:srgbClr val="000000">
                      <a:alpha val="25000"/>
                    </a:srgbClr>
                  </a:outerShdw>
                </a:effectLst>
                <a:latin typeface="Century Gothic" panose="020B0502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Tree>
    <p:extLst>
      <p:ext uri="{BB962C8B-B14F-4D97-AF65-F5344CB8AC3E}">
        <p14:creationId xmlns:p14="http://schemas.microsoft.com/office/powerpoint/2010/main" val="389980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9144000" cy="1371600"/>
          </a:xfrm>
          <a:prstGeom prst="rect">
            <a:avLst/>
          </a:prstGeom>
          <a:gradFill flip="none" rotWithShape="1">
            <a:gsLst>
              <a:gs pos="13000">
                <a:srgbClr val="00B1FF"/>
              </a:gs>
              <a:gs pos="100000">
                <a:srgbClr val="0070C0">
                  <a:lumMod val="97000"/>
                </a:srgbClr>
              </a:gs>
            </a:gsLst>
            <a:lin ang="5400000" scaled="0"/>
            <a:tileRect/>
          </a:gradFill>
          <a:ln>
            <a:noFill/>
          </a:ln>
          <a:effectLst>
            <a:outerShdw blurRad="317500" dist="76200" dir="5400000" algn="ctr" rotWithShape="0">
              <a:srgbClr val="000000">
                <a:alpha val="20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b="0" i="0" dirty="0">
              <a:latin typeface="Century Gothic" panose="020B0502020202020204" pitchFamily="34" charset="0"/>
            </a:endParaRPr>
          </a:p>
        </p:txBody>
      </p:sp>
      <p:pic>
        <p:nvPicPr>
          <p:cNvPr id="3" name="Picture 2">
            <a:extLst>
              <a:ext uri="{FF2B5EF4-FFF2-40B4-BE49-F238E27FC236}">
                <a16:creationId xmlns:a16="http://schemas.microsoft.com/office/drawing/2014/main" id="{627806B2-50AB-E041-B28D-8AAC3767974D}"/>
              </a:ext>
            </a:extLst>
          </p:cNvPr>
          <p:cNvPicPr>
            <a:picLocks noChangeAspect="1"/>
          </p:cNvPicPr>
          <p:nvPr userDrawn="1"/>
        </p:nvPicPr>
        <p:blipFill>
          <a:blip r:embed="rId14"/>
          <a:stretch>
            <a:fillRect/>
          </a:stretch>
        </p:blipFill>
        <p:spPr>
          <a:xfrm>
            <a:off x="0" y="0"/>
            <a:ext cx="9144000" cy="1370610"/>
          </a:xfrm>
          <a:prstGeom prst="rect">
            <a:avLst/>
          </a:prstGeom>
        </p:spPr>
      </p:pic>
      <p:sp>
        <p:nvSpPr>
          <p:cNvPr id="8" name="Rectangle 7"/>
          <p:cNvSpPr/>
          <p:nvPr userDrawn="1"/>
        </p:nvSpPr>
        <p:spPr>
          <a:xfrm>
            <a:off x="0" y="6248400"/>
            <a:ext cx="9144000" cy="609600"/>
          </a:xfrm>
          <a:prstGeom prst="rect">
            <a:avLst/>
          </a:prstGeom>
          <a:solidFill>
            <a:srgbClr val="04B6EC">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b="0" i="0" dirty="0">
              <a:solidFill>
                <a:schemeClr val="accent1"/>
              </a:solidFill>
              <a:latin typeface="Century Gothic" panose="020B0502020202020204" pitchFamily="34" charset="0"/>
            </a:endParaRPr>
          </a:p>
        </p:txBody>
      </p:sp>
      <p:sp>
        <p:nvSpPr>
          <p:cNvPr id="1029" name="Text Placeholder 2"/>
          <p:cNvSpPr>
            <a:spLocks noGrp="1"/>
          </p:cNvSpPr>
          <p:nvPr>
            <p:ph type="body" idx="1"/>
          </p:nvPr>
        </p:nvSpPr>
        <p:spPr bwMode="auto">
          <a:xfrm>
            <a:off x="571500" y="1752600"/>
            <a:ext cx="79629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dirty="0"/>
              <a:t>Click to edit Master text styles</a:t>
            </a:r>
          </a:p>
          <a:p>
            <a:pPr lvl="5"/>
            <a:r>
              <a:rPr lang="en-GB" dirty="0"/>
              <a:t>Second level</a:t>
            </a:r>
          </a:p>
          <a:p>
            <a:pPr lvl="5"/>
            <a:r>
              <a:rPr lang="en-GB" dirty="0"/>
              <a:t>Third level</a:t>
            </a:r>
          </a:p>
          <a:p>
            <a:pPr lvl="5"/>
            <a:r>
              <a:rPr lang="en-GB" dirty="0"/>
              <a:t>Fourth level</a:t>
            </a:r>
          </a:p>
          <a:p>
            <a:pPr lvl="5"/>
            <a:r>
              <a:rPr lang="en-GB" dirty="0"/>
              <a:t>Fifth level</a:t>
            </a:r>
            <a:endParaRPr lang="en-US" dirty="0"/>
          </a:p>
        </p:txBody>
      </p:sp>
      <p:sp>
        <p:nvSpPr>
          <p:cNvPr id="9" name="Footer Placeholder 4"/>
          <p:cNvSpPr>
            <a:spLocks noGrp="1"/>
          </p:cNvSpPr>
          <p:nvPr>
            <p:ph type="ftr" sz="quarter" idx="3"/>
          </p:nvPr>
        </p:nvSpPr>
        <p:spPr>
          <a:xfrm>
            <a:off x="1153447" y="6356350"/>
            <a:ext cx="5448300" cy="365125"/>
          </a:xfrm>
          <a:prstGeom prst="rect">
            <a:avLst/>
          </a:prstGeom>
        </p:spPr>
        <p:txBody>
          <a:bodyPr vert="horz" wrap="square" lIns="91440" tIns="45720" rIns="91440" bIns="45720" numCol="1" anchor="ctr" anchorCtr="0" compatLnSpc="1">
            <a:prstTxWarp prst="textNoShape">
              <a:avLst/>
            </a:prstTxWarp>
          </a:bodyPr>
          <a:lstStyle>
            <a:lvl1pPr>
              <a:defRPr sz="1000" b="0" i="1">
                <a:solidFill>
                  <a:schemeClr val="tx1"/>
                </a:solidFill>
                <a:latin typeface="Century Gothic" panose="020B0502020202020204" pitchFamily="34" charset="0"/>
              </a:defRPr>
            </a:lvl1pPr>
          </a:lstStyle>
          <a:p>
            <a:pPr>
              <a:defRPr/>
            </a:pPr>
            <a:r>
              <a:rPr lang="en-US" dirty="0"/>
              <a:t>Behavioural support for smoking cessation</a:t>
            </a:r>
          </a:p>
        </p:txBody>
      </p:sp>
      <p:sp>
        <p:nvSpPr>
          <p:cNvPr id="1028" name="Title Placeholder 1"/>
          <p:cNvSpPr>
            <a:spLocks noGrp="1"/>
          </p:cNvSpPr>
          <p:nvPr>
            <p:ph type="title"/>
          </p:nvPr>
        </p:nvSpPr>
        <p:spPr bwMode="auto">
          <a:xfrm>
            <a:off x="571500" y="152400"/>
            <a:ext cx="79629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dirty="0"/>
          </a:p>
        </p:txBody>
      </p:sp>
      <p:pic>
        <p:nvPicPr>
          <p:cNvPr id="4" name="Picture 3">
            <a:extLst>
              <a:ext uri="{FF2B5EF4-FFF2-40B4-BE49-F238E27FC236}">
                <a16:creationId xmlns:a16="http://schemas.microsoft.com/office/drawing/2014/main" id="{CC1E0199-9964-394A-A6FB-3C2922804E61}"/>
              </a:ext>
            </a:extLst>
          </p:cNvPr>
          <p:cNvPicPr>
            <a:picLocks noChangeAspect="1"/>
          </p:cNvPicPr>
          <p:nvPr userDrawn="1"/>
        </p:nvPicPr>
        <p:blipFill>
          <a:blip r:embed="rId15"/>
          <a:stretch>
            <a:fillRect/>
          </a:stretch>
        </p:blipFill>
        <p:spPr>
          <a:xfrm>
            <a:off x="635148" y="6433660"/>
            <a:ext cx="564589" cy="21479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4" r:id="rId2"/>
    <p:sldLayoutId id="2147483650" r:id="rId3"/>
    <p:sldLayoutId id="2147483658" r:id="rId4"/>
    <p:sldLayoutId id="2147483652" r:id="rId5"/>
    <p:sldLayoutId id="2147483653" r:id="rId6"/>
    <p:sldLayoutId id="2147483657" r:id="rId7"/>
    <p:sldLayoutId id="2147483655" r:id="rId8"/>
    <p:sldLayoutId id="2147483656" r:id="rId9"/>
    <p:sldLayoutId id="2147483660" r:id="rId10"/>
    <p:sldLayoutId id="2147483661" r:id="rId11"/>
    <p:sldLayoutId id="2147483659" r:id="rId12"/>
  </p:sldLayoutIdLst>
  <p:hf hdr="0" dt="0"/>
  <p:txStyles>
    <p:titleStyle>
      <a:lvl1pPr marL="355600" indent="-355600" algn="l" defTabSz="457200" rtl="0" eaLnBrk="0" fontAlgn="base" hangingPunct="0">
        <a:spcBef>
          <a:spcPct val="0"/>
        </a:spcBef>
        <a:spcAft>
          <a:spcPct val="0"/>
        </a:spcAft>
        <a:defRPr sz="2300" b="0" i="0" kern="1200">
          <a:solidFill>
            <a:schemeClr val="bg1"/>
          </a:solidFill>
          <a:latin typeface="Century Gothic" panose="020B0502020202020204" pitchFamily="34" charset="0"/>
          <a:ea typeface="Geneva" pitchFamily="-109" charset="0"/>
          <a:cs typeface="Century Gothic" panose="020B0502020202020204" pitchFamily="34" charset="0"/>
        </a:defRPr>
      </a:lvl1pPr>
      <a:lvl2pPr algn="l" defTabSz="457200" rtl="0" eaLnBrk="0" fontAlgn="base" hangingPunct="0">
        <a:spcBef>
          <a:spcPct val="0"/>
        </a:spcBef>
        <a:spcAft>
          <a:spcPct val="0"/>
        </a:spcAft>
        <a:defRPr sz="2600">
          <a:solidFill>
            <a:schemeClr val="bg1"/>
          </a:solidFill>
          <a:latin typeface="Calibri" pitchFamily="-109" charset="0"/>
          <a:ea typeface="Geneva" pitchFamily="-109" charset="0"/>
          <a:cs typeface="Geneva" pitchFamily="-109" charset="0"/>
        </a:defRPr>
      </a:lvl2pPr>
      <a:lvl3pPr algn="l" defTabSz="457200" rtl="0" eaLnBrk="0" fontAlgn="base" hangingPunct="0">
        <a:spcBef>
          <a:spcPct val="0"/>
        </a:spcBef>
        <a:spcAft>
          <a:spcPct val="0"/>
        </a:spcAft>
        <a:defRPr sz="2600">
          <a:solidFill>
            <a:schemeClr val="bg1"/>
          </a:solidFill>
          <a:latin typeface="Calibri" pitchFamily="-109" charset="0"/>
          <a:ea typeface="Geneva" pitchFamily="-109" charset="0"/>
          <a:cs typeface="Geneva" pitchFamily="-109" charset="0"/>
        </a:defRPr>
      </a:lvl3pPr>
      <a:lvl4pPr algn="l" defTabSz="457200" rtl="0" eaLnBrk="0" fontAlgn="base" hangingPunct="0">
        <a:spcBef>
          <a:spcPct val="0"/>
        </a:spcBef>
        <a:spcAft>
          <a:spcPct val="0"/>
        </a:spcAft>
        <a:defRPr sz="2600">
          <a:solidFill>
            <a:schemeClr val="bg1"/>
          </a:solidFill>
          <a:latin typeface="Calibri" pitchFamily="-109" charset="0"/>
          <a:ea typeface="Geneva" pitchFamily="-109" charset="0"/>
          <a:cs typeface="Geneva" pitchFamily="-109" charset="0"/>
        </a:defRPr>
      </a:lvl4pPr>
      <a:lvl5pPr algn="l" defTabSz="457200" rtl="0" eaLnBrk="0" fontAlgn="base" hangingPunct="0">
        <a:spcBef>
          <a:spcPct val="0"/>
        </a:spcBef>
        <a:spcAft>
          <a:spcPct val="0"/>
        </a:spcAft>
        <a:defRPr sz="2600">
          <a:solidFill>
            <a:schemeClr val="bg1"/>
          </a:solidFill>
          <a:latin typeface="Calibri" pitchFamily="-109" charset="0"/>
          <a:ea typeface="Geneva" pitchFamily="-109" charset="0"/>
          <a:cs typeface="Geneva" pitchFamily="-109" charset="0"/>
        </a:defRPr>
      </a:lvl5pPr>
      <a:lvl6pPr marL="457200" algn="l" defTabSz="457200" rtl="0" fontAlgn="base">
        <a:spcBef>
          <a:spcPct val="0"/>
        </a:spcBef>
        <a:spcAft>
          <a:spcPct val="0"/>
        </a:spcAft>
        <a:defRPr sz="2600" b="1">
          <a:solidFill>
            <a:schemeClr val="bg1"/>
          </a:solidFill>
          <a:latin typeface="Calibri" pitchFamily="-109" charset="0"/>
          <a:ea typeface="Geneva" pitchFamily="-109" charset="0"/>
          <a:cs typeface="Geneva" pitchFamily="-109" charset="0"/>
        </a:defRPr>
      </a:lvl6pPr>
      <a:lvl7pPr marL="914400" algn="l" defTabSz="457200" rtl="0" fontAlgn="base">
        <a:spcBef>
          <a:spcPct val="0"/>
        </a:spcBef>
        <a:spcAft>
          <a:spcPct val="0"/>
        </a:spcAft>
        <a:defRPr sz="2600" b="1">
          <a:solidFill>
            <a:schemeClr val="bg1"/>
          </a:solidFill>
          <a:latin typeface="Calibri" pitchFamily="-109" charset="0"/>
          <a:ea typeface="Geneva" pitchFamily="-109" charset="0"/>
          <a:cs typeface="Geneva" pitchFamily="-109" charset="0"/>
        </a:defRPr>
      </a:lvl7pPr>
      <a:lvl8pPr marL="1371600" algn="l" defTabSz="457200" rtl="0" fontAlgn="base">
        <a:spcBef>
          <a:spcPct val="0"/>
        </a:spcBef>
        <a:spcAft>
          <a:spcPct val="0"/>
        </a:spcAft>
        <a:defRPr sz="2600" b="1">
          <a:solidFill>
            <a:schemeClr val="bg1"/>
          </a:solidFill>
          <a:latin typeface="Calibri" pitchFamily="-109" charset="0"/>
          <a:ea typeface="Geneva" pitchFamily="-109" charset="0"/>
          <a:cs typeface="Geneva" pitchFamily="-109" charset="0"/>
        </a:defRPr>
      </a:lvl8pPr>
      <a:lvl9pPr marL="1828800" algn="l" defTabSz="457200" rtl="0" fontAlgn="base">
        <a:spcBef>
          <a:spcPct val="0"/>
        </a:spcBef>
        <a:spcAft>
          <a:spcPct val="0"/>
        </a:spcAft>
        <a:defRPr sz="2600" b="1">
          <a:solidFill>
            <a:schemeClr val="bg1"/>
          </a:solidFill>
          <a:latin typeface="Calibri" pitchFamily="-109" charset="0"/>
          <a:ea typeface="Geneva" pitchFamily="-109" charset="0"/>
          <a:cs typeface="Geneva" pitchFamily="-109" charset="0"/>
        </a:defRPr>
      </a:lvl9pPr>
    </p:titleStyle>
    <p:bodyStyle>
      <a:lvl1pPr marL="288000" indent="-288363" algn="l" defTabSz="457200" rtl="0" eaLnBrk="0" fontAlgn="base" hangingPunct="0">
        <a:lnSpc>
          <a:spcPts val="2800"/>
        </a:lnSpc>
        <a:spcBef>
          <a:spcPts val="500"/>
        </a:spcBef>
        <a:spcAft>
          <a:spcPts val="500"/>
        </a:spcAft>
        <a:buClr>
          <a:srgbClr val="00B8EC"/>
        </a:buClr>
        <a:buSzPct val="120000"/>
        <a:buFont typeface="Lucida Grande" panose="020B0600040502020204" pitchFamily="34" charset="0"/>
        <a:buChar char="■"/>
        <a:defRPr sz="1800" b="0" i="0" kern="1200">
          <a:solidFill>
            <a:schemeClr val="tx1"/>
          </a:solidFill>
          <a:latin typeface="Century Gothic" panose="020B0502020202020204" pitchFamily="34" charset="0"/>
          <a:ea typeface="Geneva" pitchFamily="-109" charset="0"/>
          <a:cs typeface="Century Gothic" panose="020B0502020202020204" pitchFamily="34" charset="0"/>
        </a:defRPr>
      </a:lvl1pPr>
      <a:lvl2pPr marL="288000" indent="-288363" algn="l" defTabSz="457200" rtl="0" eaLnBrk="0" fontAlgn="base" hangingPunct="0">
        <a:lnSpc>
          <a:spcPts val="2200"/>
        </a:lnSpc>
        <a:spcBef>
          <a:spcPts val="500"/>
        </a:spcBef>
        <a:spcAft>
          <a:spcPts val="500"/>
        </a:spcAft>
        <a:buClr>
          <a:srgbClr val="00B1FF"/>
        </a:buClr>
        <a:buSzPct val="120000"/>
        <a:buFont typeface="Lucida Grande" pitchFamily="-109" charset="0"/>
        <a:buChar char="■"/>
        <a:defRPr sz="1800" b="0" i="0" kern="1200">
          <a:solidFill>
            <a:schemeClr val="tx1"/>
          </a:solidFill>
          <a:latin typeface="Century Gothic" panose="020B0502020202020204" pitchFamily="34" charset="0"/>
          <a:ea typeface="Geneva" pitchFamily="-109" charset="0"/>
          <a:cs typeface="Century Gothic" panose="020B0502020202020204" pitchFamily="34" charset="0"/>
        </a:defRPr>
      </a:lvl2pPr>
      <a:lvl3pPr marL="288000" indent="-288363" algn="l" defTabSz="457200" rtl="0" eaLnBrk="0" fontAlgn="base" hangingPunct="0">
        <a:lnSpc>
          <a:spcPts val="2200"/>
        </a:lnSpc>
        <a:spcBef>
          <a:spcPts val="500"/>
        </a:spcBef>
        <a:spcAft>
          <a:spcPts val="500"/>
        </a:spcAft>
        <a:buClr>
          <a:srgbClr val="00B1FF"/>
        </a:buClr>
        <a:buSzPct val="120000"/>
        <a:buFont typeface="Lucida Grande" pitchFamily="-109" charset="0"/>
        <a:buChar char="■"/>
        <a:defRPr sz="1800" b="0" i="0" kern="1200">
          <a:solidFill>
            <a:schemeClr val="tx1"/>
          </a:solidFill>
          <a:latin typeface="Century Gothic" panose="020B0502020202020204" pitchFamily="34" charset="0"/>
          <a:ea typeface="Geneva" pitchFamily="-109" charset="0"/>
          <a:cs typeface="Century Gothic" panose="020B0502020202020204" pitchFamily="34" charset="0"/>
        </a:defRPr>
      </a:lvl3pPr>
      <a:lvl4pPr marL="288000" indent="-288363" algn="l" defTabSz="457200" rtl="0" eaLnBrk="0" fontAlgn="base" hangingPunct="0">
        <a:lnSpc>
          <a:spcPts val="2200"/>
        </a:lnSpc>
        <a:spcBef>
          <a:spcPts val="500"/>
        </a:spcBef>
        <a:spcAft>
          <a:spcPts val="500"/>
        </a:spcAft>
        <a:buClr>
          <a:srgbClr val="00B1FF"/>
        </a:buClr>
        <a:buSzPct val="120000"/>
        <a:buFont typeface="Lucida Grande" pitchFamily="-109" charset="0"/>
        <a:buChar char="■"/>
        <a:defRPr sz="1800" b="0" i="0" kern="1200">
          <a:solidFill>
            <a:schemeClr val="tx1"/>
          </a:solidFill>
          <a:latin typeface="Century Gothic" panose="020B0502020202020204" pitchFamily="34" charset="0"/>
          <a:ea typeface="Geneva" pitchFamily="-109" charset="0"/>
          <a:cs typeface="Century Gothic" panose="020B0502020202020204" pitchFamily="34" charset="0"/>
        </a:defRPr>
      </a:lvl4pPr>
      <a:lvl5pPr marL="288000" indent="-288363" algn="l" defTabSz="457200" rtl="0" eaLnBrk="0" fontAlgn="base" hangingPunct="0">
        <a:lnSpc>
          <a:spcPts val="2200"/>
        </a:lnSpc>
        <a:spcBef>
          <a:spcPts val="500"/>
        </a:spcBef>
        <a:spcAft>
          <a:spcPts val="500"/>
        </a:spcAft>
        <a:buClr>
          <a:srgbClr val="00B1FF"/>
        </a:buClr>
        <a:buSzPct val="120000"/>
        <a:buFont typeface="Lucida Grande" pitchFamily="-109" charset="0"/>
        <a:buChar char="■"/>
        <a:defRPr sz="1800" b="0" i="0" kern="1200">
          <a:solidFill>
            <a:schemeClr val="tx1"/>
          </a:solidFill>
          <a:latin typeface="Century Gothic" panose="020B0502020202020204" pitchFamily="34" charset="0"/>
          <a:ea typeface="Geneva" pitchFamily="-109" charset="0"/>
          <a:cs typeface="Century Gothic" panose="020B0502020202020204" pitchFamily="34" charset="0"/>
        </a:defRPr>
      </a:lvl5pPr>
      <a:lvl6pPr marL="579438" indent="-263525" algn="l" defTabSz="313200" rtl="0" eaLnBrk="1" latinLnBrk="0" hangingPunct="1">
        <a:lnSpc>
          <a:spcPts val="2800"/>
        </a:lnSpc>
        <a:spcBef>
          <a:spcPts val="500"/>
        </a:spcBef>
        <a:spcAft>
          <a:spcPts val="500"/>
        </a:spcAft>
        <a:buClr>
          <a:schemeClr val="tx1"/>
        </a:buClr>
        <a:buFont typeface="System Font Regular"/>
        <a:buChar char="–"/>
        <a:tabLst>
          <a:tab pos="287338" algn="l"/>
        </a:tabLst>
        <a:defRPr sz="1800" b="0" i="0" kern="1200">
          <a:solidFill>
            <a:schemeClr val="tx1"/>
          </a:solidFill>
          <a:latin typeface="Century Gothic" panose="020B0502020202020204" pitchFamily="34" charset="0"/>
          <a:ea typeface="+mn-ea"/>
          <a:cs typeface="+mn-cs"/>
        </a:defRPr>
      </a:lvl6pPr>
      <a:lvl7pPr marL="2971800" indent="-228600" algn="l" defTabSz="313200" rtl="0" eaLnBrk="1" latinLnBrk="0" hangingPunct="1">
        <a:spcBef>
          <a:spcPct val="20000"/>
        </a:spcBef>
        <a:buFont typeface="System Font Regular"/>
        <a:buChar char="–"/>
        <a:tabLst>
          <a:tab pos="288000" algn="l"/>
        </a:tabLst>
        <a:defRPr sz="2000" b="0" i="0" kern="1200">
          <a:solidFill>
            <a:schemeClr val="tx1"/>
          </a:solidFill>
          <a:latin typeface="Century Gothic" panose="020B0502020202020204" pitchFamily="34" charset="0"/>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12" userDrawn="1">
          <p15:clr>
            <a:srgbClr val="F26B43"/>
          </p15:clr>
        </p15:guide>
        <p15:guide id="2" pos="43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ubtitle 2"/>
          <p:cNvSpPr>
            <a:spLocks noGrp="1"/>
          </p:cNvSpPr>
          <p:nvPr>
            <p:ph type="subTitle" idx="1"/>
          </p:nvPr>
        </p:nvSpPr>
        <p:spPr>
          <a:xfrm>
            <a:off x="740832" y="956961"/>
            <a:ext cx="7200900" cy="2302767"/>
          </a:xfrm>
        </p:spPr>
        <p:txBody>
          <a:bodyPr/>
          <a:lstStyle/>
          <a:p>
            <a:r>
              <a:rPr lang="en-US" dirty="0"/>
              <a:t>Getting the best out of medications</a:t>
            </a:r>
          </a:p>
        </p:txBody>
      </p:sp>
      <p:pic>
        <p:nvPicPr>
          <p:cNvPr id="15" name="Picture 14">
            <a:extLst>
              <a:ext uri="{FF2B5EF4-FFF2-40B4-BE49-F238E27FC236}">
                <a16:creationId xmlns:a16="http://schemas.microsoft.com/office/drawing/2014/main" id="{F9E16119-C9DA-C84B-BDB9-877458B2864B}"/>
              </a:ext>
            </a:extLst>
          </p:cNvPr>
          <p:cNvPicPr>
            <a:picLocks noChangeAspect="1"/>
          </p:cNvPicPr>
          <p:nvPr/>
        </p:nvPicPr>
        <p:blipFill>
          <a:blip r:embed="rId3"/>
          <a:stretch>
            <a:fillRect/>
          </a:stretch>
        </p:blipFill>
        <p:spPr>
          <a:xfrm>
            <a:off x="899592" y="5517232"/>
            <a:ext cx="1425451" cy="542291"/>
          </a:xfrm>
          <a:prstGeom prst="rect">
            <a:avLst/>
          </a:prstGeom>
        </p:spPr>
      </p:pic>
      <p:sp>
        <p:nvSpPr>
          <p:cNvPr id="13" name="Subtitle 2">
            <a:extLst>
              <a:ext uri="{FF2B5EF4-FFF2-40B4-BE49-F238E27FC236}">
                <a16:creationId xmlns:a16="http://schemas.microsoft.com/office/drawing/2014/main" id="{D7697000-7473-2D48-BC54-72C0215EBB6D}"/>
              </a:ext>
            </a:extLst>
          </p:cNvPr>
          <p:cNvSpPr txBox="1">
            <a:spLocks/>
          </p:cNvSpPr>
          <p:nvPr/>
        </p:nvSpPr>
        <p:spPr bwMode="auto">
          <a:xfrm>
            <a:off x="899591" y="2841867"/>
            <a:ext cx="8092009" cy="1029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defTabSz="457200" rtl="0" eaLnBrk="0" fontAlgn="base" hangingPunct="0">
              <a:lnSpc>
                <a:spcPts val="4500"/>
              </a:lnSpc>
              <a:spcBef>
                <a:spcPts val="0"/>
              </a:spcBef>
              <a:spcAft>
                <a:spcPts val="0"/>
              </a:spcAft>
              <a:buClr>
                <a:srgbClr val="00B8EC"/>
              </a:buClr>
              <a:buSzPct val="120000"/>
              <a:buFont typeface="Lucida Grande" panose="020B0600040502020204" pitchFamily="34" charset="0"/>
              <a:buNone/>
              <a:defRPr sz="3600" b="1" i="0" kern="1200">
                <a:solidFill>
                  <a:schemeClr val="bg1"/>
                </a:solidFill>
                <a:effectLst>
                  <a:outerShdw blurRad="254000" dist="38100" dir="5400000" algn="ctr" rotWithShape="0">
                    <a:srgbClr val="000000">
                      <a:alpha val="25000"/>
                    </a:srgbClr>
                  </a:outerShdw>
                </a:effectLst>
                <a:latin typeface="Century Gothic" panose="020B0502020202020204" pitchFamily="34" charset="0"/>
                <a:ea typeface="Geneva" pitchFamily="-109" charset="0"/>
                <a:cs typeface="Century Gothic" panose="020B0502020202020204" pitchFamily="34" charset="0"/>
              </a:defRPr>
            </a:lvl1pPr>
            <a:lvl2pPr marL="457200" indent="0" algn="ctr" defTabSz="457200" rtl="0" eaLnBrk="0" fontAlgn="base" hangingPunct="0">
              <a:lnSpc>
                <a:spcPts val="2200"/>
              </a:lnSpc>
              <a:spcBef>
                <a:spcPts val="500"/>
              </a:spcBef>
              <a:spcAft>
                <a:spcPts val="500"/>
              </a:spcAft>
              <a:buClr>
                <a:srgbClr val="00B1FF"/>
              </a:buClr>
              <a:buSzPct val="120000"/>
              <a:buFont typeface="Lucida Grande" pitchFamily="-109" charset="0"/>
              <a:buNone/>
              <a:defRPr sz="1800" b="0" i="0" kern="1200">
                <a:solidFill>
                  <a:schemeClr val="tx1">
                    <a:tint val="75000"/>
                  </a:schemeClr>
                </a:solidFill>
                <a:latin typeface="Century Gothic" panose="020B0502020202020204" pitchFamily="34" charset="0"/>
                <a:ea typeface="Geneva" pitchFamily="-109" charset="0"/>
                <a:cs typeface="Century Gothic" panose="020B0502020202020204" pitchFamily="34" charset="0"/>
              </a:defRPr>
            </a:lvl2pPr>
            <a:lvl3pPr marL="914400" indent="0" algn="ctr" defTabSz="457200" rtl="0" eaLnBrk="0" fontAlgn="base" hangingPunct="0">
              <a:lnSpc>
                <a:spcPts val="2200"/>
              </a:lnSpc>
              <a:spcBef>
                <a:spcPts val="500"/>
              </a:spcBef>
              <a:spcAft>
                <a:spcPts val="500"/>
              </a:spcAft>
              <a:buClr>
                <a:srgbClr val="00B1FF"/>
              </a:buClr>
              <a:buSzPct val="120000"/>
              <a:buFont typeface="Lucida Grande" pitchFamily="-109" charset="0"/>
              <a:buNone/>
              <a:defRPr sz="1800" b="0" i="0" kern="1200">
                <a:solidFill>
                  <a:schemeClr val="tx1">
                    <a:tint val="75000"/>
                  </a:schemeClr>
                </a:solidFill>
                <a:latin typeface="Century Gothic" panose="020B0502020202020204" pitchFamily="34" charset="0"/>
                <a:ea typeface="Geneva" pitchFamily="-109" charset="0"/>
                <a:cs typeface="Century Gothic" panose="020B0502020202020204" pitchFamily="34" charset="0"/>
              </a:defRPr>
            </a:lvl3pPr>
            <a:lvl4pPr marL="1371600" indent="0" algn="ctr" defTabSz="457200" rtl="0" eaLnBrk="0" fontAlgn="base" hangingPunct="0">
              <a:lnSpc>
                <a:spcPts val="2200"/>
              </a:lnSpc>
              <a:spcBef>
                <a:spcPts val="500"/>
              </a:spcBef>
              <a:spcAft>
                <a:spcPts val="500"/>
              </a:spcAft>
              <a:buClr>
                <a:srgbClr val="00B1FF"/>
              </a:buClr>
              <a:buSzPct val="120000"/>
              <a:buFont typeface="Lucida Grande" pitchFamily="-109" charset="0"/>
              <a:buNone/>
              <a:defRPr sz="1800" b="0" i="0" kern="1200">
                <a:solidFill>
                  <a:schemeClr val="tx1">
                    <a:tint val="75000"/>
                  </a:schemeClr>
                </a:solidFill>
                <a:latin typeface="Century Gothic" panose="020B0502020202020204" pitchFamily="34" charset="0"/>
                <a:ea typeface="Geneva" pitchFamily="-109" charset="0"/>
                <a:cs typeface="Century Gothic" panose="020B0502020202020204" pitchFamily="34" charset="0"/>
              </a:defRPr>
            </a:lvl4pPr>
            <a:lvl5pPr marL="1828800" indent="0" algn="ctr" defTabSz="457200" rtl="0" eaLnBrk="0" fontAlgn="base" hangingPunct="0">
              <a:lnSpc>
                <a:spcPts val="2200"/>
              </a:lnSpc>
              <a:spcBef>
                <a:spcPts val="500"/>
              </a:spcBef>
              <a:spcAft>
                <a:spcPts val="500"/>
              </a:spcAft>
              <a:buClr>
                <a:srgbClr val="00B1FF"/>
              </a:buClr>
              <a:buSzPct val="120000"/>
              <a:buFont typeface="Lucida Grande" pitchFamily="-109" charset="0"/>
              <a:buNone/>
              <a:defRPr sz="1800" b="0" i="0" kern="1200">
                <a:solidFill>
                  <a:schemeClr val="tx1">
                    <a:tint val="75000"/>
                  </a:schemeClr>
                </a:solidFill>
                <a:latin typeface="Century Gothic" panose="020B0502020202020204" pitchFamily="34" charset="0"/>
                <a:ea typeface="Geneva" pitchFamily="-109" charset="0"/>
                <a:cs typeface="Century Gothic" panose="020B0502020202020204" pitchFamily="34" charset="0"/>
              </a:defRPr>
            </a:lvl5pPr>
            <a:lvl6pPr marL="2286000" indent="0" algn="ctr" defTabSz="313200" rtl="0" eaLnBrk="1" latinLnBrk="0" hangingPunct="1">
              <a:lnSpc>
                <a:spcPts val="2800"/>
              </a:lnSpc>
              <a:spcBef>
                <a:spcPts val="500"/>
              </a:spcBef>
              <a:spcAft>
                <a:spcPts val="500"/>
              </a:spcAft>
              <a:buClr>
                <a:schemeClr val="tx1"/>
              </a:buClr>
              <a:buFont typeface="System Font Regular"/>
              <a:buNone/>
              <a:tabLst>
                <a:tab pos="287338" algn="l"/>
              </a:tabLst>
              <a:defRPr sz="1800" b="0" i="0" kern="1200">
                <a:solidFill>
                  <a:schemeClr val="tx1">
                    <a:tint val="75000"/>
                  </a:schemeClr>
                </a:solidFill>
                <a:latin typeface="Century Gothic" panose="020B0502020202020204" pitchFamily="34" charset="0"/>
                <a:ea typeface="+mn-ea"/>
                <a:cs typeface="+mn-cs"/>
              </a:defRPr>
            </a:lvl6pPr>
            <a:lvl7pPr marL="2743200" indent="0" algn="ctr" defTabSz="313200" rtl="0" eaLnBrk="1" latinLnBrk="0" hangingPunct="1">
              <a:spcBef>
                <a:spcPct val="20000"/>
              </a:spcBef>
              <a:buFont typeface="System Font Regular"/>
              <a:buNone/>
              <a:tabLst>
                <a:tab pos="288000" algn="l"/>
              </a:tabLst>
              <a:defRPr sz="2000" b="0" i="0" kern="1200">
                <a:solidFill>
                  <a:schemeClr val="tx1">
                    <a:tint val="75000"/>
                  </a:schemeClr>
                </a:solidFill>
                <a:latin typeface="Century Gothic" panose="020B0502020202020204" pitchFamily="34" charset="0"/>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1800" b="0" dirty="0">
                <a:solidFill>
                  <a:schemeClr val="tx1"/>
                </a:solidFill>
                <a:effectLst/>
              </a:rPr>
              <a:t>Louise Ross</a:t>
            </a:r>
          </a:p>
          <a:p>
            <a:r>
              <a:rPr lang="en-US" sz="1800" b="0" dirty="0">
                <a:solidFill>
                  <a:schemeClr val="tx1"/>
                </a:solidFill>
                <a:effectLst/>
              </a:rPr>
              <a:t>National Centre for Smoking Cessation and Training</a:t>
            </a:r>
          </a:p>
        </p:txBody>
      </p:sp>
    </p:spTree>
    <p:extLst>
      <p:ext uri="{BB962C8B-B14F-4D97-AF65-F5344CB8AC3E}">
        <p14:creationId xmlns:p14="http://schemas.microsoft.com/office/powerpoint/2010/main" val="3193656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0E2BD-4DC3-1F47-B662-0849DB8F3CF9}"/>
              </a:ext>
            </a:extLst>
          </p:cNvPr>
          <p:cNvSpPr>
            <a:spLocks noGrp="1"/>
          </p:cNvSpPr>
          <p:nvPr>
            <p:ph type="title"/>
          </p:nvPr>
        </p:nvSpPr>
        <p:spPr>
          <a:xfrm>
            <a:off x="571500" y="304800"/>
            <a:ext cx="7962900" cy="1066800"/>
          </a:xfrm>
        </p:spPr>
        <p:txBody>
          <a:bodyPr/>
          <a:lstStyle/>
          <a:p>
            <a:r>
              <a:rPr lang="en-CA" dirty="0"/>
              <a:t>Challenges</a:t>
            </a:r>
            <a:endParaRPr lang="en-US" dirty="0"/>
          </a:p>
        </p:txBody>
      </p:sp>
      <p:sp>
        <p:nvSpPr>
          <p:cNvPr id="4" name="Text Placeholder 3">
            <a:extLst>
              <a:ext uri="{FF2B5EF4-FFF2-40B4-BE49-F238E27FC236}">
                <a16:creationId xmlns:a16="http://schemas.microsoft.com/office/drawing/2014/main" id="{FD20A6BC-79B2-9747-8B9A-DF943C27C064}"/>
              </a:ext>
            </a:extLst>
          </p:cNvPr>
          <p:cNvSpPr>
            <a:spLocks noGrp="1"/>
          </p:cNvSpPr>
          <p:nvPr>
            <p:ph type="body" idx="12"/>
          </p:nvPr>
        </p:nvSpPr>
        <p:spPr>
          <a:xfrm>
            <a:off x="685800" y="1866900"/>
            <a:ext cx="8166100" cy="4191000"/>
          </a:xfrm>
        </p:spPr>
        <p:txBody>
          <a:bodyPr/>
          <a:lstStyle/>
          <a:p>
            <a:pPr marL="285750" indent="-285750"/>
            <a:r>
              <a:rPr lang="en-US" baseline="30000" dirty="0"/>
              <a:t>People who want to stop smoking are often terrified of nicotine</a:t>
            </a:r>
          </a:p>
          <a:p>
            <a:pPr marL="285750" indent="-285750"/>
            <a:r>
              <a:rPr lang="en-US" baseline="30000" dirty="0"/>
              <a:t>This means they won’t use alternatives such as Nicotine Replacement Therapy (NRT) or a vape </a:t>
            </a:r>
          </a:p>
          <a:p>
            <a:pPr marL="285750" indent="-285750"/>
            <a:r>
              <a:rPr lang="en-US" baseline="30000" dirty="0"/>
              <a:t>If they do use non-smoked nicotine, they often don’t use it for long enough, or at the optimal strength</a:t>
            </a:r>
          </a:p>
          <a:p>
            <a:pPr marL="285750" indent="-285750"/>
            <a:r>
              <a:rPr lang="en-US" baseline="30000" dirty="0"/>
              <a:t>They say things like ‘I don’t want to be addicted to something else’ </a:t>
            </a:r>
          </a:p>
          <a:p>
            <a:pPr marL="342537" indent="-342900">
              <a:buFont typeface="+mj-lt"/>
              <a:buAutoNum type="arabicPeriod"/>
            </a:pPr>
            <a:endParaRPr lang="en-US" dirty="0"/>
          </a:p>
        </p:txBody>
      </p:sp>
      <p:sp>
        <p:nvSpPr>
          <p:cNvPr id="5" name="TextBox 4"/>
          <p:cNvSpPr txBox="1"/>
          <p:nvPr/>
        </p:nvSpPr>
        <p:spPr bwMode="auto">
          <a:xfrm>
            <a:off x="338666" y="5441950"/>
            <a:ext cx="8195734" cy="914400"/>
          </a:xfrm>
          <a:prstGeom prst="rect">
            <a:avLst/>
          </a:prstGeom>
          <a:noFill/>
          <a:ln w="9525">
            <a:noFill/>
            <a:miter lim="800000"/>
            <a:headEnd/>
            <a:tailEnd/>
          </a:ln>
        </p:spPr>
        <p:txBody>
          <a:bodyPr vert="horz" wrap="none" lIns="91440" tIns="45720" rIns="91440" bIns="45720" numCol="1" rtlCol="0" anchor="ctr" anchorCtr="0" compatLnSpc="1">
            <a:prstTxWarp prst="textNoShape">
              <a:avLst/>
            </a:prstTxWarp>
            <a:normAutofit/>
          </a:bodyPr>
          <a:lstStyle/>
          <a:p>
            <a:pPr>
              <a:spcBef>
                <a:spcPts val="500"/>
              </a:spcBef>
              <a:spcAft>
                <a:spcPts val="500"/>
              </a:spcAft>
              <a:buClr>
                <a:srgbClr val="C10C21"/>
              </a:buClr>
            </a:pPr>
            <a:endParaRPr kumimoji="0" lang="en-US" sz="1200" b="0" i="0" u="none" strike="noStrike" kern="1200" cap="none" spc="0" normalizeH="0" baseline="0" noProof="0" dirty="0">
              <a:ln>
                <a:noFill/>
              </a:ln>
              <a:effectLst/>
              <a:uLnTx/>
              <a:uFillTx/>
              <a:latin typeface="Arial"/>
              <a:cs typeface="Arial"/>
            </a:endParaRPr>
          </a:p>
        </p:txBody>
      </p:sp>
    </p:spTree>
    <p:extLst>
      <p:ext uri="{BB962C8B-B14F-4D97-AF65-F5344CB8AC3E}">
        <p14:creationId xmlns:p14="http://schemas.microsoft.com/office/powerpoint/2010/main" val="1783708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Opportunities</a:t>
            </a:r>
          </a:p>
        </p:txBody>
      </p:sp>
      <p:sp>
        <p:nvSpPr>
          <p:cNvPr id="7" name="Text Placeholder 6">
            <a:extLst>
              <a:ext uri="{FF2B5EF4-FFF2-40B4-BE49-F238E27FC236}">
                <a16:creationId xmlns:a16="http://schemas.microsoft.com/office/drawing/2014/main" id="{1CC8B9F7-BAB0-4D66-B07C-44210DAE8EA8}"/>
              </a:ext>
            </a:extLst>
          </p:cNvPr>
          <p:cNvSpPr>
            <a:spLocks noGrp="1"/>
          </p:cNvSpPr>
          <p:nvPr>
            <p:ph type="body" idx="12"/>
          </p:nvPr>
        </p:nvSpPr>
        <p:spPr>
          <a:xfrm>
            <a:off x="321333" y="1416169"/>
            <a:ext cx="8078207" cy="4544684"/>
          </a:xfrm>
        </p:spPr>
        <p:txBody>
          <a:bodyPr/>
          <a:lstStyle/>
          <a:p>
            <a:pPr marL="285750" indent="-285750"/>
            <a:r>
              <a:rPr lang="en-GB" sz="1400" dirty="0"/>
              <a:t>Align your advice to the person in front of you – what do they need to hear?</a:t>
            </a:r>
          </a:p>
          <a:p>
            <a:pPr marL="285750" indent="-285750"/>
            <a:r>
              <a:rPr lang="en-GB" sz="1400" dirty="0"/>
              <a:t>Pregnancy: reassure parents that the nicotine in NRT or a vape is far less harmful than smoking, and could be the single most important thing that keeps their baby safe from the damage that the smoke in a cigarette does</a:t>
            </a:r>
          </a:p>
          <a:p>
            <a:pPr marL="285750" indent="-285750"/>
            <a:r>
              <a:rPr lang="en-GB" sz="1400" dirty="0"/>
              <a:t>Acute care: as above but match it to their presenting health issue such as surgery, heart disease, cancer, respiratory illness. There is no physical health issue that stopping smoking will not help</a:t>
            </a:r>
          </a:p>
          <a:p>
            <a:pPr marL="285750" indent="-285750"/>
            <a:r>
              <a:rPr lang="en-GB" sz="1400" dirty="0"/>
              <a:t>Mental health: rather than causing more stress, stopping smoking improves mental health, but also reduces the need for certain other meds, such as Clozapine </a:t>
            </a:r>
          </a:p>
          <a:p>
            <a:pPr marL="285750" indent="-285750"/>
            <a:r>
              <a:rPr lang="en-GB" sz="1400" dirty="0"/>
              <a:t>Temporary abstinence, using an effective product or medication, can lead to ‘accidental quitting’ but will always be helpful for an in-patient stay </a:t>
            </a:r>
          </a:p>
        </p:txBody>
      </p:sp>
      <p:sp>
        <p:nvSpPr>
          <p:cNvPr id="2" name="TextBox 1"/>
          <p:cNvSpPr txBox="1"/>
          <p:nvPr/>
        </p:nvSpPr>
        <p:spPr bwMode="auto">
          <a:xfrm>
            <a:off x="2387600" y="1104900"/>
            <a:ext cx="45719" cy="114300"/>
          </a:xfrm>
          <a:prstGeom prst="rect">
            <a:avLst/>
          </a:prstGeom>
          <a:no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marL="0" marR="0" indent="0" algn="l" defTabSz="457200" rtl="0" eaLnBrk="1" fontAlgn="base" latinLnBrk="0" hangingPunct="1">
              <a:lnSpc>
                <a:spcPct val="100000"/>
              </a:lnSpc>
              <a:spcBef>
                <a:spcPts val="500"/>
              </a:spcBef>
              <a:spcAft>
                <a:spcPts val="500"/>
              </a:spcAft>
              <a:buClr>
                <a:srgbClr val="C10C21"/>
              </a:buClr>
              <a:buSzTx/>
              <a:buFont typeface="Lucida Grande" pitchFamily="-109" charset="0"/>
              <a:buNone/>
              <a:tabLst/>
            </a:pPr>
            <a:endParaRPr kumimoji="0" lang="en-US" sz="2200" b="1" i="0" u="none" strike="noStrike" kern="1200" cap="none" spc="0" normalizeH="0" baseline="0" noProof="0" dirty="0">
              <a:ln>
                <a:noFill/>
              </a:ln>
              <a:solidFill>
                <a:schemeClr val="bg1">
                  <a:lumMod val="50000"/>
                </a:schemeClr>
              </a:solidFill>
              <a:effectLst/>
              <a:uLnTx/>
              <a:uFillTx/>
              <a:latin typeface="+mn-lt"/>
            </a:endParaRPr>
          </a:p>
        </p:txBody>
      </p:sp>
    </p:spTree>
    <p:extLst>
      <p:ext uri="{BB962C8B-B14F-4D97-AF65-F5344CB8AC3E}">
        <p14:creationId xmlns:p14="http://schemas.microsoft.com/office/powerpoint/2010/main" val="3584358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A78A3-15DD-40C1-8A05-AD4E3F903B54}"/>
              </a:ext>
            </a:extLst>
          </p:cNvPr>
          <p:cNvSpPr>
            <a:spLocks noGrp="1"/>
          </p:cNvSpPr>
          <p:nvPr>
            <p:ph type="title"/>
          </p:nvPr>
        </p:nvSpPr>
        <p:spPr/>
        <p:txBody>
          <a:bodyPr/>
          <a:lstStyle/>
          <a:p>
            <a:r>
              <a:rPr lang="en-GB" dirty="0"/>
              <a:t>Helping people choose the right product for them</a:t>
            </a:r>
          </a:p>
        </p:txBody>
      </p:sp>
      <p:sp>
        <p:nvSpPr>
          <p:cNvPr id="5" name="Footer Placeholder 4">
            <a:extLst>
              <a:ext uri="{FF2B5EF4-FFF2-40B4-BE49-F238E27FC236}">
                <a16:creationId xmlns:a16="http://schemas.microsoft.com/office/drawing/2014/main" id="{3DE07961-4F43-4145-888E-56825025140E}"/>
              </a:ext>
            </a:extLst>
          </p:cNvPr>
          <p:cNvSpPr>
            <a:spLocks noGrp="1"/>
          </p:cNvSpPr>
          <p:nvPr>
            <p:ph type="ftr" sz="quarter" idx="11"/>
          </p:nvPr>
        </p:nvSpPr>
        <p:spPr/>
        <p:txBody>
          <a:bodyPr/>
          <a:lstStyle/>
          <a:p>
            <a:pPr>
              <a:defRPr/>
            </a:pPr>
            <a:r>
              <a:rPr lang="en-US"/>
              <a:t>Behavioural support for smoking cessation</a:t>
            </a:r>
            <a:endParaRPr lang="en-US" dirty="0"/>
          </a:p>
        </p:txBody>
      </p:sp>
      <p:sp>
        <p:nvSpPr>
          <p:cNvPr id="8" name="Text Placeholder 7">
            <a:extLst>
              <a:ext uri="{FF2B5EF4-FFF2-40B4-BE49-F238E27FC236}">
                <a16:creationId xmlns:a16="http://schemas.microsoft.com/office/drawing/2014/main" id="{1F8803C8-C799-4D09-9075-A52967A45F1D}"/>
              </a:ext>
            </a:extLst>
          </p:cNvPr>
          <p:cNvSpPr>
            <a:spLocks noGrp="1"/>
          </p:cNvSpPr>
          <p:nvPr>
            <p:ph type="body" idx="12"/>
          </p:nvPr>
        </p:nvSpPr>
        <p:spPr/>
        <p:txBody>
          <a:bodyPr/>
          <a:lstStyle/>
          <a:p>
            <a:r>
              <a:rPr lang="en-GB" dirty="0"/>
              <a:t>Something old: ‘I used patches and an inhalator before and they worked really well, I just fell off the wagon at a party’ or ‘I've always used patches and an inhalator but I've only ever managed about three days’</a:t>
            </a:r>
          </a:p>
          <a:p>
            <a:r>
              <a:rPr lang="en-GB" dirty="0"/>
              <a:t>Something new: ‘I've tried almost everything, but my friend used a vape and I’m wondering about whether it would suit me – what do you think?’</a:t>
            </a:r>
          </a:p>
          <a:p>
            <a:r>
              <a:rPr lang="en-GB" dirty="0"/>
              <a:t>Something different: ‘I started with Zyban but I’m not getting on with it. Maybe this isn’t the right time to quit’ </a:t>
            </a:r>
          </a:p>
          <a:p>
            <a:r>
              <a:rPr lang="en-GB" dirty="0"/>
              <a:t>Something true: Using medications for stopping smoking is a short-term episode in life, leading to long-term gains.   </a:t>
            </a:r>
          </a:p>
          <a:p>
            <a:endParaRPr lang="en-GB" dirty="0"/>
          </a:p>
        </p:txBody>
      </p:sp>
    </p:spTree>
    <p:extLst>
      <p:ext uri="{BB962C8B-B14F-4D97-AF65-F5344CB8AC3E}">
        <p14:creationId xmlns:p14="http://schemas.microsoft.com/office/powerpoint/2010/main" val="2233017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A4F8-0EE8-4CEE-A75A-3CCE118E9F6F}"/>
              </a:ext>
            </a:extLst>
          </p:cNvPr>
          <p:cNvSpPr>
            <a:spLocks noGrp="1"/>
          </p:cNvSpPr>
          <p:nvPr>
            <p:ph type="title"/>
          </p:nvPr>
        </p:nvSpPr>
        <p:spPr/>
        <p:txBody>
          <a:bodyPr/>
          <a:lstStyle/>
          <a:p>
            <a:r>
              <a:rPr lang="en-GB" dirty="0"/>
              <a:t>Some encouraging things to say</a:t>
            </a:r>
          </a:p>
        </p:txBody>
      </p:sp>
      <p:sp>
        <p:nvSpPr>
          <p:cNvPr id="3" name="Footer Placeholder 2">
            <a:extLst>
              <a:ext uri="{FF2B5EF4-FFF2-40B4-BE49-F238E27FC236}">
                <a16:creationId xmlns:a16="http://schemas.microsoft.com/office/drawing/2014/main" id="{5171F250-DA47-4EB7-921D-5A75B47FCDCC}"/>
              </a:ext>
            </a:extLst>
          </p:cNvPr>
          <p:cNvSpPr>
            <a:spLocks noGrp="1"/>
          </p:cNvSpPr>
          <p:nvPr>
            <p:ph type="ftr" sz="quarter" idx="11"/>
          </p:nvPr>
        </p:nvSpPr>
        <p:spPr/>
        <p:txBody>
          <a:bodyPr/>
          <a:lstStyle/>
          <a:p>
            <a:pPr>
              <a:defRPr/>
            </a:pPr>
            <a:r>
              <a:rPr lang="en-US"/>
              <a:t>Behavioural support for smoking cessation</a:t>
            </a:r>
            <a:endParaRPr lang="en-US" dirty="0"/>
          </a:p>
        </p:txBody>
      </p:sp>
      <p:sp>
        <p:nvSpPr>
          <p:cNvPr id="4" name="Text Placeholder 3">
            <a:extLst>
              <a:ext uri="{FF2B5EF4-FFF2-40B4-BE49-F238E27FC236}">
                <a16:creationId xmlns:a16="http://schemas.microsoft.com/office/drawing/2014/main" id="{88BA8CA7-D6EE-45F5-90E3-77DF97325A01}"/>
              </a:ext>
            </a:extLst>
          </p:cNvPr>
          <p:cNvSpPr>
            <a:spLocks noGrp="1"/>
          </p:cNvSpPr>
          <p:nvPr>
            <p:ph type="body" idx="12"/>
          </p:nvPr>
        </p:nvSpPr>
        <p:spPr/>
        <p:txBody>
          <a:bodyPr/>
          <a:lstStyle/>
          <a:p>
            <a:r>
              <a:rPr lang="en-GB" dirty="0"/>
              <a:t>Clean nicotine is like an anaesthetic to the pain of stopping smoking – would you have a tooth out with an injection?</a:t>
            </a:r>
          </a:p>
          <a:p>
            <a:r>
              <a:rPr lang="en-GB" dirty="0"/>
              <a:t>Tell yourself – Not a puff, no matter what</a:t>
            </a:r>
          </a:p>
          <a:p>
            <a:r>
              <a:rPr lang="en-GB" dirty="0"/>
              <a:t>I can ask a Stop Smoking advisor to see you; they get really good results</a:t>
            </a:r>
          </a:p>
          <a:p>
            <a:r>
              <a:rPr lang="en-GB" dirty="0"/>
              <a:t>Make your vape or medication work better with the 4 Ds (Drink Water, Distraction, Deep Breathing, Digital Support)</a:t>
            </a:r>
          </a:p>
          <a:p>
            <a:r>
              <a:rPr lang="en-GB" dirty="0"/>
              <a:t>Studies show that people who use enough nicotine are more likely to stop smoking successfully</a:t>
            </a:r>
          </a:p>
          <a:p>
            <a:r>
              <a:rPr lang="en-GB" dirty="0"/>
              <a:t> Let’s get you some NRT right now</a:t>
            </a:r>
          </a:p>
          <a:p>
            <a:endParaRPr lang="en-GB" dirty="0"/>
          </a:p>
        </p:txBody>
      </p:sp>
    </p:spTree>
    <p:extLst>
      <p:ext uri="{BB962C8B-B14F-4D97-AF65-F5344CB8AC3E}">
        <p14:creationId xmlns:p14="http://schemas.microsoft.com/office/powerpoint/2010/main" val="2190471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1922865"/>
      </p:ext>
    </p:extLst>
  </p:cSld>
  <p:clrMapOvr>
    <a:masterClrMapping/>
  </p:clrMapOvr>
</p:sld>
</file>

<file path=ppt/theme/theme1.xml><?xml version="1.0" encoding="utf-8"?>
<a:theme xmlns:a="http://schemas.openxmlformats.org/drawingml/2006/main" name="NCSCT">
  <a:themeElements>
    <a:clrScheme name="Custom 1">
      <a:dk1>
        <a:srgbClr val="333333"/>
      </a:dk1>
      <a:lt1>
        <a:srgbClr val="FFFFFF"/>
      </a:lt1>
      <a:dk2>
        <a:srgbClr val="676767"/>
      </a:dk2>
      <a:lt2>
        <a:srgbClr val="FFFFFF"/>
      </a:lt2>
      <a:accent1>
        <a:srgbClr val="70C8E6"/>
      </a:accent1>
      <a:accent2>
        <a:srgbClr val="006EAB"/>
      </a:accent2>
      <a:accent3>
        <a:srgbClr val="00406D"/>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BEBD"/>
        </a:solidFill>
        <a:ln w="9525">
          <a:noFill/>
          <a:miter lim="800000"/>
          <a:headEnd/>
          <a:tailEnd/>
        </a:ln>
        <a:effectLst/>
      </a:spPr>
      <a:bodyPr rot="0" vert="horz" wrap="square" lIns="360000" tIns="288000" rIns="360000" bIns="432000" anchor="ctr" anchorCtr="0" upright="1">
        <a:spAutoFit/>
      </a:bodyPr>
      <a:lstStyle>
        <a:defPPr>
          <a:lnSpc>
            <a:spcPts val="2500"/>
          </a:lnSpc>
          <a:spcAft>
            <a:spcPts val="1250"/>
          </a:spcAft>
          <a:defRPr sz="2100" i="1" dirty="0" smtClean="0">
            <a:solidFill>
              <a:srgbClr val="DD0000"/>
            </a:solidFill>
            <a:effectLst/>
            <a:latin typeface="Calibri"/>
            <a:ea typeface="Calibri"/>
            <a:cs typeface="Times New Roman"/>
          </a:defRPr>
        </a:defPPr>
      </a:lstStyle>
    </a:spDef>
    <a:lnDef>
      <a:spPr/>
      <a:bodyPr/>
      <a:lstStyle/>
      <a:style>
        <a:lnRef idx="2">
          <a:schemeClr val="accent1"/>
        </a:lnRef>
        <a:fillRef idx="0">
          <a:schemeClr val="accent1"/>
        </a:fillRef>
        <a:effectRef idx="1">
          <a:schemeClr val="accent1"/>
        </a:effectRef>
        <a:fontRef idx="minor">
          <a:schemeClr val="tx1"/>
        </a:fontRef>
      </a:style>
    </a:lnDef>
    <a:txDef>
      <a:spPr bwMode="auto">
        <a:noFill/>
        <a:ln w="9525">
          <a:noFill/>
          <a:miter lim="800000"/>
          <a:headEnd/>
          <a:tailEnd/>
        </a:ln>
      </a:spPr>
      <a:bodyPr vert="horz" wrap="square" lIns="91440" tIns="45720" rIns="91440" bIns="45720" numCol="1" anchor="ctr" anchorCtr="0" compatLnSpc="1">
        <a:prstTxWarp prst="textNoShape">
          <a:avLst/>
        </a:prstTxWarp>
        <a:normAutofit/>
      </a:bodyPr>
      <a:lstStyle>
        <a:defPPr marL="0" marR="0" indent="0" algn="l" defTabSz="457200" rtl="0" eaLnBrk="1" fontAlgn="base" latinLnBrk="0" hangingPunct="1">
          <a:lnSpc>
            <a:spcPct val="100000"/>
          </a:lnSpc>
          <a:spcBef>
            <a:spcPts val="500"/>
          </a:spcBef>
          <a:spcAft>
            <a:spcPts val="500"/>
          </a:spcAft>
          <a:buClr>
            <a:srgbClr val="C10C21"/>
          </a:buClr>
          <a:buSzTx/>
          <a:buFont typeface="Lucida Grande" pitchFamily="-109" charset="0"/>
          <a:buNone/>
          <a:tabLst/>
          <a:defRPr kumimoji="0" sz="2200" b="0" i="0" u="none" strike="noStrike" kern="1200" cap="none" spc="0" normalizeH="0" baseline="0" noProof="0" dirty="0">
            <a:ln>
              <a:noFill/>
            </a:ln>
            <a:solidFill>
              <a:srgbClr val="EEAB91"/>
            </a:solidFill>
            <a:effectLst/>
            <a:uLnTx/>
            <a:uFillTx/>
            <a:latin typeface="+mn-lt"/>
            <a:ea typeface="Geneva" pitchFamily="-109" charset="0"/>
            <a:cs typeface="Geneva" pitchFamily="-109"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924553EA454694B8CD2AA52A00C529E" ma:contentTypeVersion="16" ma:contentTypeDescription="Create a new document." ma:contentTypeScope="" ma:versionID="d27662799cfbf8af8fa830a3aad30cf6">
  <xsd:schema xmlns:xsd="http://www.w3.org/2001/XMLSchema" xmlns:xs="http://www.w3.org/2001/XMLSchema" xmlns:p="http://schemas.microsoft.com/office/2006/metadata/properties" xmlns:ns2="3a4543a0-6766-456e-a2ee-4414459d9a0a" xmlns:ns3="af7b454b-5578-4b92-ad2d-05626e091018" targetNamespace="http://schemas.microsoft.com/office/2006/metadata/properties" ma:root="true" ma:fieldsID="6a05d52439d97e3e3fc910ddb7e15c37" ns2:_="" ns3:_="">
    <xsd:import namespace="3a4543a0-6766-456e-a2ee-4414459d9a0a"/>
    <xsd:import namespace="af7b454b-5578-4b92-ad2d-05626e09101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543a0-6766-456e-a2ee-4414459d9a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6d2e6d8-cbd0-4db0-ba36-afbb08a2ca2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f7b454b-5578-4b92-ad2d-05626e09101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c5b07f2-ba60-4e2c-beaf-204d65fe82c0}" ma:internalName="TaxCatchAll" ma:showField="CatchAllData" ma:web="af7b454b-5578-4b92-ad2d-05626e0910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a4543a0-6766-456e-a2ee-4414459d9a0a">
      <Terms xmlns="http://schemas.microsoft.com/office/infopath/2007/PartnerControls"/>
    </lcf76f155ced4ddcb4097134ff3c332f>
    <TaxCatchAll xmlns="af7b454b-5578-4b92-ad2d-05626e091018" xsi:nil="true"/>
  </documentManagement>
</p:properties>
</file>

<file path=customXml/itemProps1.xml><?xml version="1.0" encoding="utf-8"?>
<ds:datastoreItem xmlns:ds="http://schemas.openxmlformats.org/officeDocument/2006/customXml" ds:itemID="{3A4BF033-FA28-4380-A7B8-734CAC1B5C81}">
  <ds:schemaRefs>
    <ds:schemaRef ds:uri="http://schemas.microsoft.com/sharepoint/v3/contenttype/forms"/>
  </ds:schemaRefs>
</ds:datastoreItem>
</file>

<file path=customXml/itemProps2.xml><?xml version="1.0" encoding="utf-8"?>
<ds:datastoreItem xmlns:ds="http://schemas.openxmlformats.org/officeDocument/2006/customXml" ds:itemID="{056E7F73-0FA7-47E2-AFA7-E661ED720C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4543a0-6766-456e-a2ee-4414459d9a0a"/>
    <ds:schemaRef ds:uri="af7b454b-5578-4b92-ad2d-05626e0910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9FD6F7E-2597-4FFC-A0CA-CF16BB3D7B35}">
  <ds:schemaRefs>
    <ds:schemaRef ds:uri="http://schemas.microsoft.com/office/2006/metadata/properties"/>
    <ds:schemaRef ds:uri="http://schemas.microsoft.com/office/infopath/2007/PartnerControls"/>
    <ds:schemaRef ds:uri="3a4543a0-6766-456e-a2ee-4414459d9a0a"/>
    <ds:schemaRef ds:uri="af7b454b-5578-4b92-ad2d-05626e091018"/>
  </ds:schemaRefs>
</ds:datastoreItem>
</file>

<file path=docProps/app.xml><?xml version="1.0" encoding="utf-8"?>
<Properties xmlns="http://schemas.openxmlformats.org/officeDocument/2006/extended-properties" xmlns:vt="http://schemas.openxmlformats.org/officeDocument/2006/docPropsVTypes">
  <TotalTime>7523</TotalTime>
  <Words>656</Words>
  <Application>Microsoft Office PowerPoint</Application>
  <PresentationFormat>On-screen Show (4:3)</PresentationFormat>
  <Paragraphs>50</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Century Gothic</vt:lpstr>
      <vt:lpstr>Lucida Grande</vt:lpstr>
      <vt:lpstr>System Font Regular</vt:lpstr>
      <vt:lpstr>NCSCT</vt:lpstr>
      <vt:lpstr>PowerPoint Presentation</vt:lpstr>
      <vt:lpstr>Challenges</vt:lpstr>
      <vt:lpstr>Opportunities</vt:lpstr>
      <vt:lpstr>Helping people choose the right product for them</vt:lpstr>
      <vt:lpstr>Some encouraging things to say</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Mark Bunegar</dc:creator>
  <cp:lastModifiedBy>John Waldron</cp:lastModifiedBy>
  <cp:revision>1006</cp:revision>
  <dcterms:created xsi:type="dcterms:W3CDTF">2019-04-01T09:21:54Z</dcterms:created>
  <dcterms:modified xsi:type="dcterms:W3CDTF">2022-06-21T16:37:05Z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0x0101008924553EA454694B8CD2AA52A00C529E</vt:lpwstr>
  </property>
  <property fmtid="{D5CDD505-2E9C-101B-9397-08002B2CF9AE}" pid="3" name="MediaServiceImageTags">
    <vt:lpwstr/>
  </property>
</Properties>
</file>