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6" r:id="rId5"/>
    <p:sldId id="261" r:id="rId6"/>
    <p:sldId id="257" r:id="rId7"/>
    <p:sldId id="263" r:id="rId8"/>
    <p:sldId id="262" r:id="rId9"/>
    <p:sldId id="259" r:id="rId10"/>
    <p:sldId id="260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E6E1"/>
    <a:srgbClr val="E8EFF2"/>
    <a:srgbClr val="FFD7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A83AE8-369A-448E-AED2-0CF10166CC7E}" v="1" dt="2024-04-25T12:11:18.2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8" autoAdjust="0"/>
    <p:restoredTop sz="70916" autoAdjust="0"/>
  </p:normalViewPr>
  <p:slideViewPr>
    <p:cSldViewPr snapToGrid="0">
      <p:cViewPr varScale="1">
        <p:scale>
          <a:sx n="56" d="100"/>
          <a:sy n="56" d="100"/>
        </p:scale>
        <p:origin x="1411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anna Feeney" userId="c183a2d1-3892-465b-94af-116b57daaf56" providerId="ADAL" clId="{56A83AE8-369A-448E-AED2-0CF10166CC7E}"/>
    <pc:docChg chg="undo custSel addSld delSld modSld">
      <pc:chgData name="Joanna Feeney" userId="c183a2d1-3892-465b-94af-116b57daaf56" providerId="ADAL" clId="{56A83AE8-369A-448E-AED2-0CF10166CC7E}" dt="2024-04-25T12:11:20.439" v="4" actId="20577"/>
      <pc:docMkLst>
        <pc:docMk/>
      </pc:docMkLst>
      <pc:sldChg chg="add del">
        <pc:chgData name="Joanna Feeney" userId="c183a2d1-3892-465b-94af-116b57daaf56" providerId="ADAL" clId="{56A83AE8-369A-448E-AED2-0CF10166CC7E}" dt="2024-04-25T12:11:11.741" v="1" actId="47"/>
        <pc:sldMkLst>
          <pc:docMk/>
          <pc:sldMk cId="4274605862" sldId="256"/>
        </pc:sldMkLst>
      </pc:sldChg>
      <pc:sldChg chg="del">
        <pc:chgData name="Joanna Feeney" userId="c183a2d1-3892-465b-94af-116b57daaf56" providerId="ADAL" clId="{56A83AE8-369A-448E-AED2-0CF10166CC7E}" dt="2024-04-25T12:11:14.596" v="2" actId="47"/>
        <pc:sldMkLst>
          <pc:docMk/>
          <pc:sldMk cId="3662771650" sldId="264"/>
        </pc:sldMkLst>
      </pc:sldChg>
      <pc:sldChg chg="delDesignElem modNotesTx">
        <pc:chgData name="Joanna Feeney" userId="c183a2d1-3892-465b-94af-116b57daaf56" providerId="ADAL" clId="{56A83AE8-369A-448E-AED2-0CF10166CC7E}" dt="2024-04-25T12:11:20.439" v="4" actId="20577"/>
        <pc:sldMkLst>
          <pc:docMk/>
          <pc:sldMk cId="2519568517" sldId="265"/>
        </pc:sldMkLst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10" Type="http://schemas.openxmlformats.org/officeDocument/2006/relationships/image" Target="../media/image14.svg"/><Relationship Id="rId4" Type="http://schemas.openxmlformats.org/officeDocument/2006/relationships/image" Target="../media/image8.svg"/><Relationship Id="rId9" Type="http://schemas.openxmlformats.org/officeDocument/2006/relationships/image" Target="../media/image13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10" Type="http://schemas.openxmlformats.org/officeDocument/2006/relationships/image" Target="../media/image14.svg"/><Relationship Id="rId4" Type="http://schemas.openxmlformats.org/officeDocument/2006/relationships/image" Target="../media/image8.svg"/><Relationship Id="rId9" Type="http://schemas.openxmlformats.org/officeDocument/2006/relationships/image" Target="../media/image1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446022-A2FC-4024-93C2-F94A458C7347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041D3E15-374A-4861-906C-AA5F998D5C44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GB" sz="2400" dirty="0"/>
            <a:t>Identify who needs training &amp; what training needs are</a:t>
          </a:r>
          <a:endParaRPr lang="en-US" sz="2400" dirty="0"/>
        </a:p>
      </dgm:t>
    </dgm:pt>
    <dgm:pt modelId="{42BF03F7-B619-4AE0-90C0-3070A6EEB9D8}" type="parTrans" cxnId="{4451D921-D415-457B-962E-B3E94D74256B}">
      <dgm:prSet/>
      <dgm:spPr/>
      <dgm:t>
        <a:bodyPr/>
        <a:lstStyle/>
        <a:p>
          <a:endParaRPr lang="en-US"/>
        </a:p>
      </dgm:t>
    </dgm:pt>
    <dgm:pt modelId="{15A52CE0-B53A-43F1-ADE9-D1118A4E31B6}" type="sibTrans" cxnId="{4451D921-D415-457B-962E-B3E94D74256B}">
      <dgm:prSet phldrT="1" phldr="0"/>
      <dgm:spPr/>
      <dgm:t>
        <a:bodyPr/>
        <a:lstStyle/>
        <a:p>
          <a:endParaRPr lang="en-US"/>
        </a:p>
      </dgm:t>
    </dgm:pt>
    <dgm:pt modelId="{F6FFCB94-5200-4636-BD77-41C3A2F8361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GB" sz="2400"/>
            <a:t>Set learning objective</a:t>
          </a:r>
          <a:endParaRPr lang="en-US" sz="2400"/>
        </a:p>
      </dgm:t>
    </dgm:pt>
    <dgm:pt modelId="{B17D133A-81E0-4148-9A8C-D7D0D373A71D}" type="parTrans" cxnId="{2F64626A-FC6B-45DF-A800-FB07E0A17364}">
      <dgm:prSet/>
      <dgm:spPr/>
      <dgm:t>
        <a:bodyPr/>
        <a:lstStyle/>
        <a:p>
          <a:endParaRPr lang="en-US"/>
        </a:p>
      </dgm:t>
    </dgm:pt>
    <dgm:pt modelId="{08D77840-8698-45AB-839C-207190D1B0B5}" type="sibTrans" cxnId="{2F64626A-FC6B-45DF-A800-FB07E0A17364}">
      <dgm:prSet phldrT="2" phldr="0"/>
      <dgm:spPr/>
      <dgm:t>
        <a:bodyPr/>
        <a:lstStyle/>
        <a:p>
          <a:endParaRPr lang="en-US" dirty="0"/>
        </a:p>
      </dgm:t>
    </dgm:pt>
    <dgm:pt modelId="{34DBE98C-C6AB-45F5-A53D-64DFD5BC6AA9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GB" sz="2400" dirty="0"/>
            <a:t>Specify training content</a:t>
          </a:r>
          <a:endParaRPr lang="en-US" sz="2400" dirty="0"/>
        </a:p>
      </dgm:t>
    </dgm:pt>
    <dgm:pt modelId="{6644F342-3943-4150-8766-3FE1A3B5E468}" type="parTrans" cxnId="{FC444B2D-B965-45D8-ABA8-58F9E5D6554E}">
      <dgm:prSet/>
      <dgm:spPr/>
      <dgm:t>
        <a:bodyPr/>
        <a:lstStyle/>
        <a:p>
          <a:endParaRPr lang="en-US"/>
        </a:p>
      </dgm:t>
    </dgm:pt>
    <dgm:pt modelId="{A3ECD63D-671E-4840-8C81-6170349CBFD6}" type="sibTrans" cxnId="{FC444B2D-B965-45D8-ABA8-58F9E5D6554E}">
      <dgm:prSet phldrT="3" phldr="0"/>
      <dgm:spPr/>
      <dgm:t>
        <a:bodyPr/>
        <a:lstStyle/>
        <a:p>
          <a:endParaRPr lang="en-US"/>
        </a:p>
      </dgm:t>
    </dgm:pt>
    <dgm:pt modelId="{92A271D0-847B-41F1-85B4-F9CCF8600CD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GB" sz="2400" dirty="0"/>
            <a:t>Select training delivery methods</a:t>
          </a:r>
          <a:endParaRPr lang="en-US" sz="2400" dirty="0"/>
        </a:p>
      </dgm:t>
    </dgm:pt>
    <dgm:pt modelId="{DD8DF83C-BF6D-4389-93FD-5A54ABDC9CAF}" type="parTrans" cxnId="{7C970102-1D6A-4C47-A851-B927C17836DD}">
      <dgm:prSet/>
      <dgm:spPr/>
      <dgm:t>
        <a:bodyPr/>
        <a:lstStyle/>
        <a:p>
          <a:endParaRPr lang="en-US"/>
        </a:p>
      </dgm:t>
    </dgm:pt>
    <dgm:pt modelId="{5056D0E6-5131-44D0-A824-9609733FC3BF}" type="sibTrans" cxnId="{7C970102-1D6A-4C47-A851-B927C17836DD}">
      <dgm:prSet phldrT="4" phldr="0"/>
      <dgm:spPr/>
      <dgm:t>
        <a:bodyPr/>
        <a:lstStyle/>
        <a:p>
          <a:endParaRPr lang="en-US"/>
        </a:p>
      </dgm:t>
    </dgm:pt>
    <dgm:pt modelId="{C8916488-000A-4A3B-A368-452E0AA2B9E1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GB" sz="2400" dirty="0"/>
            <a:t>Monitor &amp; Evaluate effectiveness</a:t>
          </a:r>
          <a:endParaRPr lang="en-US" sz="2400" dirty="0"/>
        </a:p>
      </dgm:t>
    </dgm:pt>
    <dgm:pt modelId="{6CA0FB94-E987-4D1D-B6BE-51C00596C8F9}" type="parTrans" cxnId="{466FF16D-8910-4DAB-A340-5D5332787DD4}">
      <dgm:prSet/>
      <dgm:spPr/>
      <dgm:t>
        <a:bodyPr/>
        <a:lstStyle/>
        <a:p>
          <a:endParaRPr lang="en-US"/>
        </a:p>
      </dgm:t>
    </dgm:pt>
    <dgm:pt modelId="{7319BED4-386E-4321-A48C-F260BA5C1510}" type="sibTrans" cxnId="{466FF16D-8910-4DAB-A340-5D5332787DD4}">
      <dgm:prSet phldrT="5" phldr="0"/>
      <dgm:spPr/>
      <dgm:t>
        <a:bodyPr/>
        <a:lstStyle/>
        <a:p>
          <a:endParaRPr lang="en-US"/>
        </a:p>
      </dgm:t>
    </dgm:pt>
    <dgm:pt modelId="{29B9B733-A3E3-4FE3-B823-D4C669B08E17}" type="pres">
      <dgm:prSet presAssocID="{31446022-A2FC-4024-93C2-F94A458C7347}" presName="root" presStyleCnt="0">
        <dgm:presLayoutVars>
          <dgm:dir/>
          <dgm:resizeHandles val="exact"/>
        </dgm:presLayoutVars>
      </dgm:prSet>
      <dgm:spPr/>
    </dgm:pt>
    <dgm:pt modelId="{7535473D-259A-4A36-9594-C0A2CCFF67A8}" type="pres">
      <dgm:prSet presAssocID="{041D3E15-374A-4861-906C-AA5F998D5C44}" presName="compNode" presStyleCnt="0"/>
      <dgm:spPr/>
    </dgm:pt>
    <dgm:pt modelId="{8885602E-3DC9-41F1-969E-6C4858210D36}" type="pres">
      <dgm:prSet presAssocID="{041D3E15-374A-4861-906C-AA5F998D5C44}" presName="bgRect" presStyleLbl="bgShp" presStyleIdx="0" presStyleCnt="5" custScaleY="105219" custLinFactNeighborX="0" custLinFactNeighborY="-469"/>
      <dgm:spPr/>
    </dgm:pt>
    <dgm:pt modelId="{B449EB53-6FF6-4FE4-9D36-D9A0315A4909}" type="pres">
      <dgm:prSet presAssocID="{041D3E15-374A-4861-906C-AA5F998D5C44}" presName="iconRect" presStyleLbl="node1" presStyleIdx="0" presStyleCnt="5" custScaleX="135593" custScaleY="13559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arget Audience with solid fill"/>
        </a:ext>
      </dgm:extLst>
    </dgm:pt>
    <dgm:pt modelId="{CE94D4BB-05B2-4C71-93BD-6EE84C5AE334}" type="pres">
      <dgm:prSet presAssocID="{041D3E15-374A-4861-906C-AA5F998D5C44}" presName="spaceRect" presStyleCnt="0"/>
      <dgm:spPr/>
    </dgm:pt>
    <dgm:pt modelId="{6EEE0339-C2AB-4713-BE63-494C622866AC}" type="pres">
      <dgm:prSet presAssocID="{041D3E15-374A-4861-906C-AA5F998D5C44}" presName="parTx" presStyleLbl="revTx" presStyleIdx="0" presStyleCnt="5">
        <dgm:presLayoutVars>
          <dgm:chMax val="0"/>
          <dgm:chPref val="0"/>
        </dgm:presLayoutVars>
      </dgm:prSet>
      <dgm:spPr/>
    </dgm:pt>
    <dgm:pt modelId="{DAF62949-9C89-426F-9DCA-A11FF0F1E253}" type="pres">
      <dgm:prSet presAssocID="{15A52CE0-B53A-43F1-ADE9-D1118A4E31B6}" presName="sibTrans" presStyleCnt="0"/>
      <dgm:spPr/>
    </dgm:pt>
    <dgm:pt modelId="{A4F2EB99-EAA0-4988-8E08-992B20650B12}" type="pres">
      <dgm:prSet presAssocID="{F6FFCB94-5200-4636-BD77-41C3A2F8361D}" presName="compNode" presStyleCnt="0"/>
      <dgm:spPr/>
    </dgm:pt>
    <dgm:pt modelId="{F7A66CF4-EC5A-42D7-89BB-3C45194933BA}" type="pres">
      <dgm:prSet presAssocID="{F6FFCB94-5200-4636-BD77-41C3A2F8361D}" presName="bgRect" presStyleLbl="bgShp" presStyleIdx="1" presStyleCnt="5" custScaleY="104984" custLinFactNeighborX="0"/>
      <dgm:spPr/>
    </dgm:pt>
    <dgm:pt modelId="{496D46C6-783D-48EF-8B8B-C92128B2BDD9}" type="pres">
      <dgm:prSet presAssocID="{F6FFCB94-5200-4636-BD77-41C3A2F8361D}" presName="iconRect" presStyleLbl="node1" presStyleIdx="1" presStyleCnt="5" custScaleX="135593" custScaleY="13559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arget with solid fill"/>
        </a:ext>
      </dgm:extLst>
    </dgm:pt>
    <dgm:pt modelId="{2D1A163C-B758-45C7-925A-F0BED366F23F}" type="pres">
      <dgm:prSet presAssocID="{F6FFCB94-5200-4636-BD77-41C3A2F8361D}" presName="spaceRect" presStyleCnt="0"/>
      <dgm:spPr/>
    </dgm:pt>
    <dgm:pt modelId="{1D34DFC5-C6E5-4311-A58C-DB6F727C7F53}" type="pres">
      <dgm:prSet presAssocID="{F6FFCB94-5200-4636-BD77-41C3A2F8361D}" presName="parTx" presStyleLbl="revTx" presStyleIdx="1" presStyleCnt="5">
        <dgm:presLayoutVars>
          <dgm:chMax val="0"/>
          <dgm:chPref val="0"/>
        </dgm:presLayoutVars>
      </dgm:prSet>
      <dgm:spPr/>
    </dgm:pt>
    <dgm:pt modelId="{F1526A96-7E75-4340-82CC-D649304759BE}" type="pres">
      <dgm:prSet presAssocID="{08D77840-8698-45AB-839C-207190D1B0B5}" presName="sibTrans" presStyleCnt="0"/>
      <dgm:spPr/>
    </dgm:pt>
    <dgm:pt modelId="{73A353EF-F179-4DCB-BDCA-35AD743F6425}" type="pres">
      <dgm:prSet presAssocID="{34DBE98C-C6AB-45F5-A53D-64DFD5BC6AA9}" presName="compNode" presStyleCnt="0"/>
      <dgm:spPr/>
    </dgm:pt>
    <dgm:pt modelId="{95DA7073-8CB0-4229-927E-7FAC50259418}" type="pres">
      <dgm:prSet presAssocID="{34DBE98C-C6AB-45F5-A53D-64DFD5BC6AA9}" presName="bgRect" presStyleLbl="bgShp" presStyleIdx="2" presStyleCnt="5" custScaleY="105177" custLinFactNeighborX="0"/>
      <dgm:spPr/>
    </dgm:pt>
    <dgm:pt modelId="{5BC458E8-B26C-4185-9DC4-25F1710FDC33}" type="pres">
      <dgm:prSet presAssocID="{34DBE98C-C6AB-45F5-A53D-64DFD5BC6AA9}" presName="iconRect" presStyleLbl="node1" presStyleIdx="2" presStyleCnt="5" custScaleX="135593" custScaleY="13559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Open book with solid fill"/>
        </a:ext>
      </dgm:extLst>
    </dgm:pt>
    <dgm:pt modelId="{900B4835-0325-4D14-BAD0-B8E5A94DBB9A}" type="pres">
      <dgm:prSet presAssocID="{34DBE98C-C6AB-45F5-A53D-64DFD5BC6AA9}" presName="spaceRect" presStyleCnt="0"/>
      <dgm:spPr/>
    </dgm:pt>
    <dgm:pt modelId="{14C9954B-FDA4-41BA-B211-C2B07B850523}" type="pres">
      <dgm:prSet presAssocID="{34DBE98C-C6AB-45F5-A53D-64DFD5BC6AA9}" presName="parTx" presStyleLbl="revTx" presStyleIdx="2" presStyleCnt="5">
        <dgm:presLayoutVars>
          <dgm:chMax val="0"/>
          <dgm:chPref val="0"/>
        </dgm:presLayoutVars>
      </dgm:prSet>
      <dgm:spPr/>
    </dgm:pt>
    <dgm:pt modelId="{D1B5CCB6-ACBF-4A67-A4F4-D92C0D31CF5C}" type="pres">
      <dgm:prSet presAssocID="{A3ECD63D-671E-4840-8C81-6170349CBFD6}" presName="sibTrans" presStyleCnt="0"/>
      <dgm:spPr/>
    </dgm:pt>
    <dgm:pt modelId="{DF34448E-5119-4D96-A372-AC1CF010DB09}" type="pres">
      <dgm:prSet presAssocID="{92A271D0-847B-41F1-85B4-F9CCF8600CDA}" presName="compNode" presStyleCnt="0"/>
      <dgm:spPr/>
    </dgm:pt>
    <dgm:pt modelId="{227EE160-AF3F-49FF-BCEE-10D41C700209}" type="pres">
      <dgm:prSet presAssocID="{92A271D0-847B-41F1-85B4-F9CCF8600CDA}" presName="bgRect" presStyleLbl="bgShp" presStyleIdx="3" presStyleCnt="5" custScaleY="105371" custLinFactNeighborX="0"/>
      <dgm:spPr/>
    </dgm:pt>
    <dgm:pt modelId="{2B8C763C-B77D-4332-91F0-620B3DB0F6BA}" type="pres">
      <dgm:prSet presAssocID="{92A271D0-847B-41F1-85B4-F9CCF8600CDA}" presName="iconRect" presStyleLbl="node1" presStyleIdx="3" presStyleCnt="5" custScaleX="135593" custScaleY="135593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eacher with solid fill"/>
        </a:ext>
      </dgm:extLst>
    </dgm:pt>
    <dgm:pt modelId="{F5A328F6-542C-4E1C-B6B2-1564D78EC405}" type="pres">
      <dgm:prSet presAssocID="{92A271D0-847B-41F1-85B4-F9CCF8600CDA}" presName="spaceRect" presStyleCnt="0"/>
      <dgm:spPr/>
    </dgm:pt>
    <dgm:pt modelId="{8819F375-9C4A-40C4-8FEF-9F862D78E89E}" type="pres">
      <dgm:prSet presAssocID="{92A271D0-847B-41F1-85B4-F9CCF8600CDA}" presName="parTx" presStyleLbl="revTx" presStyleIdx="3" presStyleCnt="5">
        <dgm:presLayoutVars>
          <dgm:chMax val="0"/>
          <dgm:chPref val="0"/>
        </dgm:presLayoutVars>
      </dgm:prSet>
      <dgm:spPr/>
    </dgm:pt>
    <dgm:pt modelId="{6A37D6C8-4A66-4580-AE5A-83D5C5EEE207}" type="pres">
      <dgm:prSet presAssocID="{5056D0E6-5131-44D0-A824-9609733FC3BF}" presName="sibTrans" presStyleCnt="0"/>
      <dgm:spPr/>
    </dgm:pt>
    <dgm:pt modelId="{4011B091-048B-4F91-8752-641F3716C3C2}" type="pres">
      <dgm:prSet presAssocID="{C8916488-000A-4A3B-A368-452E0AA2B9E1}" presName="compNode" presStyleCnt="0"/>
      <dgm:spPr/>
    </dgm:pt>
    <dgm:pt modelId="{B1B09AB1-6057-4BB2-8E83-8688EA19D7D9}" type="pres">
      <dgm:prSet presAssocID="{C8916488-000A-4A3B-A368-452E0AA2B9E1}" presName="bgRect" presStyleLbl="bgShp" presStyleIdx="4" presStyleCnt="5" custScaleY="105762"/>
      <dgm:spPr/>
    </dgm:pt>
    <dgm:pt modelId="{40A6F435-AD25-457F-A29E-B8026D60C4F5}" type="pres">
      <dgm:prSet presAssocID="{C8916488-000A-4A3B-A368-452E0AA2B9E1}" presName="iconRect" presStyleLbl="node1" presStyleIdx="4" presStyleCnt="5" custScaleX="135593" custScaleY="135593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ipboard Checked with solid fill"/>
        </a:ext>
      </dgm:extLst>
    </dgm:pt>
    <dgm:pt modelId="{7E58740B-D774-4F59-B81A-F13C0A867521}" type="pres">
      <dgm:prSet presAssocID="{C8916488-000A-4A3B-A368-452E0AA2B9E1}" presName="spaceRect" presStyleCnt="0"/>
      <dgm:spPr/>
    </dgm:pt>
    <dgm:pt modelId="{37F0BFED-079F-49FF-AF21-10E2C9542B54}" type="pres">
      <dgm:prSet presAssocID="{C8916488-000A-4A3B-A368-452E0AA2B9E1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7C970102-1D6A-4C47-A851-B927C17836DD}" srcId="{31446022-A2FC-4024-93C2-F94A458C7347}" destId="{92A271D0-847B-41F1-85B4-F9CCF8600CDA}" srcOrd="3" destOrd="0" parTransId="{DD8DF83C-BF6D-4389-93FD-5A54ABDC9CAF}" sibTransId="{5056D0E6-5131-44D0-A824-9609733FC3BF}"/>
    <dgm:cxn modelId="{C1B10F1C-AD4A-4F76-BF55-000341578D09}" type="presOf" srcId="{041D3E15-374A-4861-906C-AA5F998D5C44}" destId="{6EEE0339-C2AB-4713-BE63-494C622866AC}" srcOrd="0" destOrd="0" presId="urn:microsoft.com/office/officeart/2018/2/layout/IconVerticalSolidList"/>
    <dgm:cxn modelId="{4451D921-D415-457B-962E-B3E94D74256B}" srcId="{31446022-A2FC-4024-93C2-F94A458C7347}" destId="{041D3E15-374A-4861-906C-AA5F998D5C44}" srcOrd="0" destOrd="0" parTransId="{42BF03F7-B619-4AE0-90C0-3070A6EEB9D8}" sibTransId="{15A52CE0-B53A-43F1-ADE9-D1118A4E31B6}"/>
    <dgm:cxn modelId="{FC444B2D-B965-45D8-ABA8-58F9E5D6554E}" srcId="{31446022-A2FC-4024-93C2-F94A458C7347}" destId="{34DBE98C-C6AB-45F5-A53D-64DFD5BC6AA9}" srcOrd="2" destOrd="0" parTransId="{6644F342-3943-4150-8766-3FE1A3B5E468}" sibTransId="{A3ECD63D-671E-4840-8C81-6170349CBFD6}"/>
    <dgm:cxn modelId="{6271445C-84E4-4DEC-ACB0-DAF62546158A}" type="presOf" srcId="{31446022-A2FC-4024-93C2-F94A458C7347}" destId="{29B9B733-A3E3-4FE3-B823-D4C669B08E17}" srcOrd="0" destOrd="0" presId="urn:microsoft.com/office/officeart/2018/2/layout/IconVerticalSolidList"/>
    <dgm:cxn modelId="{3F8E0E60-DF93-45BB-9BC1-E6832261063E}" type="presOf" srcId="{F6FFCB94-5200-4636-BD77-41C3A2F8361D}" destId="{1D34DFC5-C6E5-4311-A58C-DB6F727C7F53}" srcOrd="0" destOrd="0" presId="urn:microsoft.com/office/officeart/2018/2/layout/IconVerticalSolidList"/>
    <dgm:cxn modelId="{FBDC0565-8C88-408A-BBB4-71791D11C5D3}" type="presOf" srcId="{C8916488-000A-4A3B-A368-452E0AA2B9E1}" destId="{37F0BFED-079F-49FF-AF21-10E2C9542B54}" srcOrd="0" destOrd="0" presId="urn:microsoft.com/office/officeart/2018/2/layout/IconVerticalSolidList"/>
    <dgm:cxn modelId="{2F64626A-FC6B-45DF-A800-FB07E0A17364}" srcId="{31446022-A2FC-4024-93C2-F94A458C7347}" destId="{F6FFCB94-5200-4636-BD77-41C3A2F8361D}" srcOrd="1" destOrd="0" parTransId="{B17D133A-81E0-4148-9A8C-D7D0D373A71D}" sibTransId="{08D77840-8698-45AB-839C-207190D1B0B5}"/>
    <dgm:cxn modelId="{466FF16D-8910-4DAB-A340-5D5332787DD4}" srcId="{31446022-A2FC-4024-93C2-F94A458C7347}" destId="{C8916488-000A-4A3B-A368-452E0AA2B9E1}" srcOrd="4" destOrd="0" parTransId="{6CA0FB94-E987-4D1D-B6BE-51C00596C8F9}" sibTransId="{7319BED4-386E-4321-A48C-F260BA5C1510}"/>
    <dgm:cxn modelId="{378FA24E-ABC2-4BA4-8021-847B991958F3}" type="presOf" srcId="{34DBE98C-C6AB-45F5-A53D-64DFD5BC6AA9}" destId="{14C9954B-FDA4-41BA-B211-C2B07B850523}" srcOrd="0" destOrd="0" presId="urn:microsoft.com/office/officeart/2018/2/layout/IconVerticalSolidList"/>
    <dgm:cxn modelId="{E40005C3-DECE-4ED6-98B0-CAC00FAFE08D}" type="presOf" srcId="{92A271D0-847B-41F1-85B4-F9CCF8600CDA}" destId="{8819F375-9C4A-40C4-8FEF-9F862D78E89E}" srcOrd="0" destOrd="0" presId="urn:microsoft.com/office/officeart/2018/2/layout/IconVerticalSolidList"/>
    <dgm:cxn modelId="{5375B396-B743-462A-A303-FD2BD033F2D9}" type="presParOf" srcId="{29B9B733-A3E3-4FE3-B823-D4C669B08E17}" destId="{7535473D-259A-4A36-9594-C0A2CCFF67A8}" srcOrd="0" destOrd="0" presId="urn:microsoft.com/office/officeart/2018/2/layout/IconVerticalSolidList"/>
    <dgm:cxn modelId="{E9453885-195B-4A4C-B8A5-73C1D6236341}" type="presParOf" srcId="{7535473D-259A-4A36-9594-C0A2CCFF67A8}" destId="{8885602E-3DC9-41F1-969E-6C4858210D36}" srcOrd="0" destOrd="0" presId="urn:microsoft.com/office/officeart/2018/2/layout/IconVerticalSolidList"/>
    <dgm:cxn modelId="{BFBDECF9-7D88-43F2-BB90-A64E391E9BF9}" type="presParOf" srcId="{7535473D-259A-4A36-9594-C0A2CCFF67A8}" destId="{B449EB53-6FF6-4FE4-9D36-D9A0315A4909}" srcOrd="1" destOrd="0" presId="urn:microsoft.com/office/officeart/2018/2/layout/IconVerticalSolidList"/>
    <dgm:cxn modelId="{DC6F9AD2-5A02-4489-8975-68A9C2C5758A}" type="presParOf" srcId="{7535473D-259A-4A36-9594-C0A2CCFF67A8}" destId="{CE94D4BB-05B2-4C71-93BD-6EE84C5AE334}" srcOrd="2" destOrd="0" presId="urn:microsoft.com/office/officeart/2018/2/layout/IconVerticalSolidList"/>
    <dgm:cxn modelId="{EAD60D86-80DE-462C-BC2A-52C3BFAA9501}" type="presParOf" srcId="{7535473D-259A-4A36-9594-C0A2CCFF67A8}" destId="{6EEE0339-C2AB-4713-BE63-494C622866AC}" srcOrd="3" destOrd="0" presId="urn:microsoft.com/office/officeart/2018/2/layout/IconVerticalSolidList"/>
    <dgm:cxn modelId="{1036CB3C-FEC3-4994-A321-9A8AC8965CF1}" type="presParOf" srcId="{29B9B733-A3E3-4FE3-B823-D4C669B08E17}" destId="{DAF62949-9C89-426F-9DCA-A11FF0F1E253}" srcOrd="1" destOrd="0" presId="urn:microsoft.com/office/officeart/2018/2/layout/IconVerticalSolidList"/>
    <dgm:cxn modelId="{F2F47DAF-0468-4ACC-952B-9698EBBD3F4F}" type="presParOf" srcId="{29B9B733-A3E3-4FE3-B823-D4C669B08E17}" destId="{A4F2EB99-EAA0-4988-8E08-992B20650B12}" srcOrd="2" destOrd="0" presId="urn:microsoft.com/office/officeart/2018/2/layout/IconVerticalSolidList"/>
    <dgm:cxn modelId="{7CE09FDC-EB75-4930-B6C1-2267C3CB5FF3}" type="presParOf" srcId="{A4F2EB99-EAA0-4988-8E08-992B20650B12}" destId="{F7A66CF4-EC5A-42D7-89BB-3C45194933BA}" srcOrd="0" destOrd="0" presId="urn:microsoft.com/office/officeart/2018/2/layout/IconVerticalSolidList"/>
    <dgm:cxn modelId="{D7CF15FA-A3D0-4DD5-A33A-E6924673BCF7}" type="presParOf" srcId="{A4F2EB99-EAA0-4988-8E08-992B20650B12}" destId="{496D46C6-783D-48EF-8B8B-C92128B2BDD9}" srcOrd="1" destOrd="0" presId="urn:microsoft.com/office/officeart/2018/2/layout/IconVerticalSolidList"/>
    <dgm:cxn modelId="{A5099FEB-FBE5-4AE8-9CEA-36437053973F}" type="presParOf" srcId="{A4F2EB99-EAA0-4988-8E08-992B20650B12}" destId="{2D1A163C-B758-45C7-925A-F0BED366F23F}" srcOrd="2" destOrd="0" presId="urn:microsoft.com/office/officeart/2018/2/layout/IconVerticalSolidList"/>
    <dgm:cxn modelId="{75720C8B-7FA8-4D46-B3CD-B9B6A3326D73}" type="presParOf" srcId="{A4F2EB99-EAA0-4988-8E08-992B20650B12}" destId="{1D34DFC5-C6E5-4311-A58C-DB6F727C7F53}" srcOrd="3" destOrd="0" presId="urn:microsoft.com/office/officeart/2018/2/layout/IconVerticalSolidList"/>
    <dgm:cxn modelId="{807E32B5-2432-4693-B18F-1ADB906AD788}" type="presParOf" srcId="{29B9B733-A3E3-4FE3-B823-D4C669B08E17}" destId="{F1526A96-7E75-4340-82CC-D649304759BE}" srcOrd="3" destOrd="0" presId="urn:microsoft.com/office/officeart/2018/2/layout/IconVerticalSolidList"/>
    <dgm:cxn modelId="{C23EC985-B4CB-4350-B350-CDDD9B3A1AA4}" type="presParOf" srcId="{29B9B733-A3E3-4FE3-B823-D4C669B08E17}" destId="{73A353EF-F179-4DCB-BDCA-35AD743F6425}" srcOrd="4" destOrd="0" presId="urn:microsoft.com/office/officeart/2018/2/layout/IconVerticalSolidList"/>
    <dgm:cxn modelId="{9F2480AE-CC7D-416E-83FD-4FC4EF77BDA6}" type="presParOf" srcId="{73A353EF-F179-4DCB-BDCA-35AD743F6425}" destId="{95DA7073-8CB0-4229-927E-7FAC50259418}" srcOrd="0" destOrd="0" presId="urn:microsoft.com/office/officeart/2018/2/layout/IconVerticalSolidList"/>
    <dgm:cxn modelId="{B7152682-61B6-4BFC-BABA-EAF6BF94741F}" type="presParOf" srcId="{73A353EF-F179-4DCB-BDCA-35AD743F6425}" destId="{5BC458E8-B26C-4185-9DC4-25F1710FDC33}" srcOrd="1" destOrd="0" presId="urn:microsoft.com/office/officeart/2018/2/layout/IconVerticalSolidList"/>
    <dgm:cxn modelId="{6BD9A809-2043-47A2-8257-8B4C9FBF9E67}" type="presParOf" srcId="{73A353EF-F179-4DCB-BDCA-35AD743F6425}" destId="{900B4835-0325-4D14-BAD0-B8E5A94DBB9A}" srcOrd="2" destOrd="0" presId="urn:microsoft.com/office/officeart/2018/2/layout/IconVerticalSolidList"/>
    <dgm:cxn modelId="{7CE03FB8-1F8B-46FE-A60A-A048A8473EF4}" type="presParOf" srcId="{73A353EF-F179-4DCB-BDCA-35AD743F6425}" destId="{14C9954B-FDA4-41BA-B211-C2B07B850523}" srcOrd="3" destOrd="0" presId="urn:microsoft.com/office/officeart/2018/2/layout/IconVerticalSolidList"/>
    <dgm:cxn modelId="{3A5D5DFB-ACF2-4491-B608-E0444758DAEC}" type="presParOf" srcId="{29B9B733-A3E3-4FE3-B823-D4C669B08E17}" destId="{D1B5CCB6-ACBF-4A67-A4F4-D92C0D31CF5C}" srcOrd="5" destOrd="0" presId="urn:microsoft.com/office/officeart/2018/2/layout/IconVerticalSolidList"/>
    <dgm:cxn modelId="{1C646777-197C-4683-8E16-2CEA41BDF2B8}" type="presParOf" srcId="{29B9B733-A3E3-4FE3-B823-D4C669B08E17}" destId="{DF34448E-5119-4D96-A372-AC1CF010DB09}" srcOrd="6" destOrd="0" presId="urn:microsoft.com/office/officeart/2018/2/layout/IconVerticalSolidList"/>
    <dgm:cxn modelId="{437F172C-9C2E-40CD-B128-BA77A12D77FE}" type="presParOf" srcId="{DF34448E-5119-4D96-A372-AC1CF010DB09}" destId="{227EE160-AF3F-49FF-BCEE-10D41C700209}" srcOrd="0" destOrd="0" presId="urn:microsoft.com/office/officeart/2018/2/layout/IconVerticalSolidList"/>
    <dgm:cxn modelId="{718E496C-C3E8-4E2A-9134-64FD97F2E0F6}" type="presParOf" srcId="{DF34448E-5119-4D96-A372-AC1CF010DB09}" destId="{2B8C763C-B77D-4332-91F0-620B3DB0F6BA}" srcOrd="1" destOrd="0" presId="urn:microsoft.com/office/officeart/2018/2/layout/IconVerticalSolidList"/>
    <dgm:cxn modelId="{02698E41-F64C-4E10-BA59-B8186C053234}" type="presParOf" srcId="{DF34448E-5119-4D96-A372-AC1CF010DB09}" destId="{F5A328F6-542C-4E1C-B6B2-1564D78EC405}" srcOrd="2" destOrd="0" presId="urn:microsoft.com/office/officeart/2018/2/layout/IconVerticalSolidList"/>
    <dgm:cxn modelId="{2230FAB1-958B-4941-9D29-DB8A0B66B3D4}" type="presParOf" srcId="{DF34448E-5119-4D96-A372-AC1CF010DB09}" destId="{8819F375-9C4A-40C4-8FEF-9F862D78E89E}" srcOrd="3" destOrd="0" presId="urn:microsoft.com/office/officeart/2018/2/layout/IconVerticalSolidList"/>
    <dgm:cxn modelId="{8343B029-800C-490A-8397-C90C8F57F40C}" type="presParOf" srcId="{29B9B733-A3E3-4FE3-B823-D4C669B08E17}" destId="{6A37D6C8-4A66-4580-AE5A-83D5C5EEE207}" srcOrd="7" destOrd="0" presId="urn:microsoft.com/office/officeart/2018/2/layout/IconVerticalSolidList"/>
    <dgm:cxn modelId="{12FF5F67-4CFE-4237-84A5-C3DCA79A5C2E}" type="presParOf" srcId="{29B9B733-A3E3-4FE3-B823-D4C669B08E17}" destId="{4011B091-048B-4F91-8752-641F3716C3C2}" srcOrd="8" destOrd="0" presId="urn:microsoft.com/office/officeart/2018/2/layout/IconVerticalSolidList"/>
    <dgm:cxn modelId="{EF0F107A-DF97-4E9C-8780-2BF0BECDB6EB}" type="presParOf" srcId="{4011B091-048B-4F91-8752-641F3716C3C2}" destId="{B1B09AB1-6057-4BB2-8E83-8688EA19D7D9}" srcOrd="0" destOrd="0" presId="urn:microsoft.com/office/officeart/2018/2/layout/IconVerticalSolidList"/>
    <dgm:cxn modelId="{5D6FC032-C418-4B07-8F0F-72BD9FFCE065}" type="presParOf" srcId="{4011B091-048B-4F91-8752-641F3716C3C2}" destId="{40A6F435-AD25-457F-A29E-B8026D60C4F5}" srcOrd="1" destOrd="0" presId="urn:microsoft.com/office/officeart/2018/2/layout/IconVerticalSolidList"/>
    <dgm:cxn modelId="{80F81CE2-E6FC-4F3C-9798-08E2422C1061}" type="presParOf" srcId="{4011B091-048B-4F91-8752-641F3716C3C2}" destId="{7E58740B-D774-4F59-B81A-F13C0A867521}" srcOrd="2" destOrd="0" presId="urn:microsoft.com/office/officeart/2018/2/layout/IconVerticalSolidList"/>
    <dgm:cxn modelId="{2CCB05CA-36C8-4E06-B99C-BBD7433A9A6B}" type="presParOf" srcId="{4011B091-048B-4F91-8752-641F3716C3C2}" destId="{37F0BFED-079F-49FF-AF21-10E2C9542B5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8AC0593-DC06-47D5-AE65-2D2ABA0A863D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96CFAF2-F6F8-42D3-AFB9-D34E67608CEB}">
      <dgm:prSet custT="1"/>
      <dgm:spPr/>
      <dgm:t>
        <a:bodyPr/>
        <a:lstStyle/>
        <a:p>
          <a:r>
            <a:rPr lang="en-GB" sz="2400"/>
            <a:t>Pathway specific</a:t>
          </a:r>
          <a:endParaRPr lang="en-US" sz="2400"/>
        </a:p>
      </dgm:t>
    </dgm:pt>
    <dgm:pt modelId="{E88A07F9-9296-4340-9F14-EE244BAB0E4B}" type="parTrans" cxnId="{BF2AB7CA-FC2D-43FE-95F8-99A73345B6AD}">
      <dgm:prSet/>
      <dgm:spPr/>
      <dgm:t>
        <a:bodyPr/>
        <a:lstStyle/>
        <a:p>
          <a:endParaRPr lang="en-US" sz="2400"/>
        </a:p>
      </dgm:t>
    </dgm:pt>
    <dgm:pt modelId="{CDF0B8E3-69A6-49C0-B0A1-98C376703A14}" type="sibTrans" cxnId="{BF2AB7CA-FC2D-43FE-95F8-99A73345B6AD}">
      <dgm:prSet/>
      <dgm:spPr/>
      <dgm:t>
        <a:bodyPr/>
        <a:lstStyle/>
        <a:p>
          <a:endParaRPr lang="en-US" sz="2400"/>
        </a:p>
      </dgm:t>
    </dgm:pt>
    <dgm:pt modelId="{845E92B0-C9F8-41D2-BCD9-8816B8D44BFB}">
      <dgm:prSet custT="1"/>
      <dgm:spPr/>
      <dgm:t>
        <a:bodyPr/>
        <a:lstStyle/>
        <a:p>
          <a:r>
            <a:rPr lang="en-GB" sz="2400" dirty="0"/>
            <a:t>Strategy for temporary / agency staff</a:t>
          </a:r>
          <a:endParaRPr lang="en-US" sz="2400" dirty="0"/>
        </a:p>
      </dgm:t>
    </dgm:pt>
    <dgm:pt modelId="{E2BD3837-1794-4EA5-807A-895FA3D2A3F6}" type="parTrans" cxnId="{E9837165-9DB0-414F-AF1F-7B7EEDDC5CAB}">
      <dgm:prSet/>
      <dgm:spPr/>
      <dgm:t>
        <a:bodyPr/>
        <a:lstStyle/>
        <a:p>
          <a:endParaRPr lang="en-US" sz="2400"/>
        </a:p>
      </dgm:t>
    </dgm:pt>
    <dgm:pt modelId="{6CBBB03B-B2FB-423B-9CD3-57EBCE91F31C}" type="sibTrans" cxnId="{E9837165-9DB0-414F-AF1F-7B7EEDDC5CAB}">
      <dgm:prSet/>
      <dgm:spPr/>
      <dgm:t>
        <a:bodyPr/>
        <a:lstStyle/>
        <a:p>
          <a:endParaRPr lang="en-US" sz="2400"/>
        </a:p>
      </dgm:t>
    </dgm:pt>
    <dgm:pt modelId="{0B9D73D9-3579-4C35-B61B-1DE258965202}">
      <dgm:prSet custT="1"/>
      <dgm:spPr/>
      <dgm:t>
        <a:bodyPr/>
        <a:lstStyle/>
        <a:p>
          <a:r>
            <a:rPr lang="en-GB" sz="2400"/>
            <a:t>New staff, anticipating turn over</a:t>
          </a:r>
          <a:endParaRPr lang="en-US" sz="2400"/>
        </a:p>
      </dgm:t>
    </dgm:pt>
    <dgm:pt modelId="{7F3B8680-44F1-4CA2-8FFF-962DC80C448A}" type="parTrans" cxnId="{C5CF5402-BA39-4E69-98B2-7BD392681FF9}">
      <dgm:prSet/>
      <dgm:spPr/>
      <dgm:t>
        <a:bodyPr/>
        <a:lstStyle/>
        <a:p>
          <a:endParaRPr lang="en-US" sz="2400"/>
        </a:p>
      </dgm:t>
    </dgm:pt>
    <dgm:pt modelId="{1170D1F2-4096-47B9-997F-3DD3E6230E2A}" type="sibTrans" cxnId="{C5CF5402-BA39-4E69-98B2-7BD392681FF9}">
      <dgm:prSet/>
      <dgm:spPr/>
      <dgm:t>
        <a:bodyPr/>
        <a:lstStyle/>
        <a:p>
          <a:endParaRPr lang="en-US" sz="2400"/>
        </a:p>
      </dgm:t>
    </dgm:pt>
    <dgm:pt modelId="{B76C3C04-F758-417A-A0F4-3E54B8B23001}">
      <dgm:prSet custT="1"/>
      <dgm:spPr/>
      <dgm:t>
        <a:bodyPr/>
        <a:lstStyle/>
        <a:p>
          <a:r>
            <a:rPr lang="en-GB" sz="2400"/>
            <a:t>Updates &amp; refresher training</a:t>
          </a:r>
          <a:endParaRPr lang="en-US" sz="2400"/>
        </a:p>
      </dgm:t>
    </dgm:pt>
    <dgm:pt modelId="{70C1CF22-5B78-43BB-AB55-BDDE215EF84C}" type="parTrans" cxnId="{6853A9C0-173D-4AB6-A5CA-4EA6399E1CA0}">
      <dgm:prSet/>
      <dgm:spPr/>
      <dgm:t>
        <a:bodyPr/>
        <a:lstStyle/>
        <a:p>
          <a:endParaRPr lang="en-US" sz="2400"/>
        </a:p>
      </dgm:t>
    </dgm:pt>
    <dgm:pt modelId="{96E64B79-954C-4DE1-A536-CE4CC8A3B746}" type="sibTrans" cxnId="{6853A9C0-173D-4AB6-A5CA-4EA6399E1CA0}">
      <dgm:prSet/>
      <dgm:spPr/>
      <dgm:t>
        <a:bodyPr/>
        <a:lstStyle/>
        <a:p>
          <a:endParaRPr lang="en-US" sz="2400"/>
        </a:p>
      </dgm:t>
    </dgm:pt>
    <dgm:pt modelId="{74D9C704-D895-4041-8352-1D1CAA738BF9}">
      <dgm:prSet custT="1"/>
      <dgm:spPr/>
      <dgm:t>
        <a:bodyPr/>
        <a:lstStyle/>
        <a:p>
          <a:r>
            <a:rPr lang="en-GB" sz="2400" dirty="0"/>
            <a:t>Capacity &amp; Resources</a:t>
          </a:r>
          <a:endParaRPr lang="en-US" sz="2400" dirty="0"/>
        </a:p>
      </dgm:t>
    </dgm:pt>
    <dgm:pt modelId="{04E8A588-C94C-425C-8C23-8AD3E72F0858}" type="parTrans" cxnId="{FA16E3FA-C903-48BD-9ACE-CE7A84C635EB}">
      <dgm:prSet/>
      <dgm:spPr/>
      <dgm:t>
        <a:bodyPr/>
        <a:lstStyle/>
        <a:p>
          <a:endParaRPr lang="en-US" sz="2400"/>
        </a:p>
      </dgm:t>
    </dgm:pt>
    <dgm:pt modelId="{8E123A9B-6110-4241-9972-F995FCBA9F7E}" type="sibTrans" cxnId="{FA16E3FA-C903-48BD-9ACE-CE7A84C635EB}">
      <dgm:prSet/>
      <dgm:spPr/>
      <dgm:t>
        <a:bodyPr/>
        <a:lstStyle/>
        <a:p>
          <a:endParaRPr lang="en-US" sz="2400"/>
        </a:p>
      </dgm:t>
    </dgm:pt>
    <dgm:pt modelId="{FD2DEFA5-4DF1-4E2C-BA2F-65C45A2491E0}">
      <dgm:prSet custT="1"/>
      <dgm:spPr/>
      <dgm:t>
        <a:bodyPr/>
        <a:lstStyle/>
        <a:p>
          <a:r>
            <a:rPr lang="en-GB" sz="2400" dirty="0"/>
            <a:t>Flexibility</a:t>
          </a:r>
          <a:endParaRPr lang="en-US" sz="2400" dirty="0"/>
        </a:p>
      </dgm:t>
    </dgm:pt>
    <dgm:pt modelId="{2BA6EBB2-83D0-495E-A92A-8A5B99C35F6C}" type="parTrans" cxnId="{73251C50-33CF-4B74-A440-71C8B9C79A13}">
      <dgm:prSet/>
      <dgm:spPr/>
      <dgm:t>
        <a:bodyPr/>
        <a:lstStyle/>
        <a:p>
          <a:endParaRPr lang="en-US" sz="2400"/>
        </a:p>
      </dgm:t>
    </dgm:pt>
    <dgm:pt modelId="{010EA917-EA9A-4B63-A86C-68C00207C971}" type="sibTrans" cxnId="{73251C50-33CF-4B74-A440-71C8B9C79A13}">
      <dgm:prSet/>
      <dgm:spPr/>
      <dgm:t>
        <a:bodyPr/>
        <a:lstStyle/>
        <a:p>
          <a:endParaRPr lang="en-US" sz="2400"/>
        </a:p>
      </dgm:t>
    </dgm:pt>
    <dgm:pt modelId="{0C19ADCD-BC38-405A-9C5D-75B1CE84F11D}">
      <dgm:prSet custT="1"/>
      <dgm:spPr/>
      <dgm:t>
        <a:bodyPr/>
        <a:lstStyle/>
        <a:p>
          <a:r>
            <a:rPr lang="en-GB" sz="2400" dirty="0"/>
            <a:t>Sustainability</a:t>
          </a:r>
          <a:endParaRPr lang="en-US" sz="2400" dirty="0"/>
        </a:p>
      </dgm:t>
    </dgm:pt>
    <dgm:pt modelId="{7CF7FB1F-A900-4424-B138-12439A3DD0AD}" type="parTrans" cxnId="{B612F48C-D93E-44E1-A142-C77CB79C62FC}">
      <dgm:prSet/>
      <dgm:spPr/>
    </dgm:pt>
    <dgm:pt modelId="{C06115C2-65F4-4D9E-BD11-73440BCFF8BB}" type="sibTrans" cxnId="{B612F48C-D93E-44E1-A142-C77CB79C62FC}">
      <dgm:prSet/>
      <dgm:spPr/>
    </dgm:pt>
    <dgm:pt modelId="{D3F9F52B-A932-4E14-B22D-8B413B0E6374}">
      <dgm:prSet custT="1"/>
      <dgm:spPr/>
      <dgm:t>
        <a:bodyPr/>
        <a:lstStyle/>
        <a:p>
          <a:r>
            <a:rPr lang="en-GB" sz="2400" dirty="0"/>
            <a:t>Staff availability</a:t>
          </a:r>
          <a:endParaRPr lang="en-US" sz="2400" dirty="0"/>
        </a:p>
      </dgm:t>
    </dgm:pt>
    <dgm:pt modelId="{68421810-50E2-4AE6-89C5-22109C868ACA}" type="parTrans" cxnId="{E1A55CFD-B4E6-4380-A63C-37D63DC4C85A}">
      <dgm:prSet/>
      <dgm:spPr/>
    </dgm:pt>
    <dgm:pt modelId="{7902F983-1022-46CB-8CC5-9F252F387EF2}" type="sibTrans" cxnId="{E1A55CFD-B4E6-4380-A63C-37D63DC4C85A}">
      <dgm:prSet/>
      <dgm:spPr/>
    </dgm:pt>
    <dgm:pt modelId="{A370A735-D310-4EFA-B88B-CB7949FD1E35}" type="pres">
      <dgm:prSet presAssocID="{08AC0593-DC06-47D5-AE65-2D2ABA0A863D}" presName="vert0" presStyleCnt="0">
        <dgm:presLayoutVars>
          <dgm:dir/>
          <dgm:animOne val="branch"/>
          <dgm:animLvl val="lvl"/>
        </dgm:presLayoutVars>
      </dgm:prSet>
      <dgm:spPr/>
    </dgm:pt>
    <dgm:pt modelId="{2534BAA2-31D1-49B3-B322-E287886C458B}" type="pres">
      <dgm:prSet presAssocID="{896CFAF2-F6F8-42D3-AFB9-D34E67608CEB}" presName="thickLine" presStyleLbl="alignNode1" presStyleIdx="0" presStyleCnt="8"/>
      <dgm:spPr/>
    </dgm:pt>
    <dgm:pt modelId="{F9F90531-A797-493F-806C-5E94A17A561F}" type="pres">
      <dgm:prSet presAssocID="{896CFAF2-F6F8-42D3-AFB9-D34E67608CEB}" presName="horz1" presStyleCnt="0"/>
      <dgm:spPr/>
    </dgm:pt>
    <dgm:pt modelId="{CF91C42E-B9F3-4DB4-8BEA-B3061C074FA9}" type="pres">
      <dgm:prSet presAssocID="{896CFAF2-F6F8-42D3-AFB9-D34E67608CEB}" presName="tx1" presStyleLbl="revTx" presStyleIdx="0" presStyleCnt="8"/>
      <dgm:spPr/>
    </dgm:pt>
    <dgm:pt modelId="{0D20157C-FA1C-4D83-BDFF-2AA5AC5C0A60}" type="pres">
      <dgm:prSet presAssocID="{896CFAF2-F6F8-42D3-AFB9-D34E67608CEB}" presName="vert1" presStyleCnt="0"/>
      <dgm:spPr/>
    </dgm:pt>
    <dgm:pt modelId="{07F29D35-91A8-4A8C-9D86-A431A81E2471}" type="pres">
      <dgm:prSet presAssocID="{845E92B0-C9F8-41D2-BCD9-8816B8D44BFB}" presName="thickLine" presStyleLbl="alignNode1" presStyleIdx="1" presStyleCnt="8"/>
      <dgm:spPr/>
    </dgm:pt>
    <dgm:pt modelId="{97F46F14-D066-418F-9C37-92020175A6C1}" type="pres">
      <dgm:prSet presAssocID="{845E92B0-C9F8-41D2-BCD9-8816B8D44BFB}" presName="horz1" presStyleCnt="0"/>
      <dgm:spPr/>
    </dgm:pt>
    <dgm:pt modelId="{347584B8-CB48-4162-BC06-FE60ED13A522}" type="pres">
      <dgm:prSet presAssocID="{845E92B0-C9F8-41D2-BCD9-8816B8D44BFB}" presName="tx1" presStyleLbl="revTx" presStyleIdx="1" presStyleCnt="8"/>
      <dgm:spPr/>
    </dgm:pt>
    <dgm:pt modelId="{A4B22FD2-8DD0-46FD-985B-C70C0E6F39BB}" type="pres">
      <dgm:prSet presAssocID="{845E92B0-C9F8-41D2-BCD9-8816B8D44BFB}" presName="vert1" presStyleCnt="0"/>
      <dgm:spPr/>
    </dgm:pt>
    <dgm:pt modelId="{4639016D-6F3F-4CEE-A3FC-B839FD6B05F3}" type="pres">
      <dgm:prSet presAssocID="{0B9D73D9-3579-4C35-B61B-1DE258965202}" presName="thickLine" presStyleLbl="alignNode1" presStyleIdx="2" presStyleCnt="8"/>
      <dgm:spPr/>
    </dgm:pt>
    <dgm:pt modelId="{8C2A5C7A-8698-4DDF-995C-6C0C1A3D6DC1}" type="pres">
      <dgm:prSet presAssocID="{0B9D73D9-3579-4C35-B61B-1DE258965202}" presName="horz1" presStyleCnt="0"/>
      <dgm:spPr/>
    </dgm:pt>
    <dgm:pt modelId="{37C8EFAC-CC2F-4B08-8A46-AD2F50C65363}" type="pres">
      <dgm:prSet presAssocID="{0B9D73D9-3579-4C35-B61B-1DE258965202}" presName="tx1" presStyleLbl="revTx" presStyleIdx="2" presStyleCnt="8"/>
      <dgm:spPr/>
    </dgm:pt>
    <dgm:pt modelId="{D3F392CE-1054-4648-BEEE-18728A188489}" type="pres">
      <dgm:prSet presAssocID="{0B9D73D9-3579-4C35-B61B-1DE258965202}" presName="vert1" presStyleCnt="0"/>
      <dgm:spPr/>
    </dgm:pt>
    <dgm:pt modelId="{ECA9EA60-A987-4EEA-B64F-0347C113B5E1}" type="pres">
      <dgm:prSet presAssocID="{B76C3C04-F758-417A-A0F4-3E54B8B23001}" presName="thickLine" presStyleLbl="alignNode1" presStyleIdx="3" presStyleCnt="8"/>
      <dgm:spPr/>
    </dgm:pt>
    <dgm:pt modelId="{49749F4B-CE01-4B6B-9A24-994C8DAEEC2C}" type="pres">
      <dgm:prSet presAssocID="{B76C3C04-F758-417A-A0F4-3E54B8B23001}" presName="horz1" presStyleCnt="0"/>
      <dgm:spPr/>
    </dgm:pt>
    <dgm:pt modelId="{C081942C-1648-457A-84B1-4874C0011D9D}" type="pres">
      <dgm:prSet presAssocID="{B76C3C04-F758-417A-A0F4-3E54B8B23001}" presName="tx1" presStyleLbl="revTx" presStyleIdx="3" presStyleCnt="8"/>
      <dgm:spPr/>
    </dgm:pt>
    <dgm:pt modelId="{93713880-580F-4E25-A48D-4A1CB4858F94}" type="pres">
      <dgm:prSet presAssocID="{B76C3C04-F758-417A-A0F4-3E54B8B23001}" presName="vert1" presStyleCnt="0"/>
      <dgm:spPr/>
    </dgm:pt>
    <dgm:pt modelId="{42290EF2-FCAC-407A-BD2D-7C47509F4A85}" type="pres">
      <dgm:prSet presAssocID="{74D9C704-D895-4041-8352-1D1CAA738BF9}" presName="thickLine" presStyleLbl="alignNode1" presStyleIdx="4" presStyleCnt="8"/>
      <dgm:spPr/>
    </dgm:pt>
    <dgm:pt modelId="{4DF7DFEB-7FCC-4E1D-B826-ECD223B23A04}" type="pres">
      <dgm:prSet presAssocID="{74D9C704-D895-4041-8352-1D1CAA738BF9}" presName="horz1" presStyleCnt="0"/>
      <dgm:spPr/>
    </dgm:pt>
    <dgm:pt modelId="{ED7AC46B-EE94-44D1-B6A4-9113B07723DB}" type="pres">
      <dgm:prSet presAssocID="{74D9C704-D895-4041-8352-1D1CAA738BF9}" presName="tx1" presStyleLbl="revTx" presStyleIdx="4" presStyleCnt="8"/>
      <dgm:spPr/>
    </dgm:pt>
    <dgm:pt modelId="{060CCF05-3F3F-4C71-B25B-30D97889C16E}" type="pres">
      <dgm:prSet presAssocID="{74D9C704-D895-4041-8352-1D1CAA738BF9}" presName="vert1" presStyleCnt="0"/>
      <dgm:spPr/>
    </dgm:pt>
    <dgm:pt modelId="{F6619002-D73A-48AC-B0CB-31281E29DD4C}" type="pres">
      <dgm:prSet presAssocID="{D3F9F52B-A932-4E14-B22D-8B413B0E6374}" presName="thickLine" presStyleLbl="alignNode1" presStyleIdx="5" presStyleCnt="8"/>
      <dgm:spPr/>
    </dgm:pt>
    <dgm:pt modelId="{6F4CDA6C-9F7F-4DE0-B9E9-406CB001A261}" type="pres">
      <dgm:prSet presAssocID="{D3F9F52B-A932-4E14-B22D-8B413B0E6374}" presName="horz1" presStyleCnt="0"/>
      <dgm:spPr/>
    </dgm:pt>
    <dgm:pt modelId="{653C7403-EDA9-4E4E-9BDE-4433D2B63FB3}" type="pres">
      <dgm:prSet presAssocID="{D3F9F52B-A932-4E14-B22D-8B413B0E6374}" presName="tx1" presStyleLbl="revTx" presStyleIdx="5" presStyleCnt="8"/>
      <dgm:spPr/>
    </dgm:pt>
    <dgm:pt modelId="{F1FED699-3634-4DB7-AB35-6F1804D8974D}" type="pres">
      <dgm:prSet presAssocID="{D3F9F52B-A932-4E14-B22D-8B413B0E6374}" presName="vert1" presStyleCnt="0"/>
      <dgm:spPr/>
    </dgm:pt>
    <dgm:pt modelId="{012A0D6E-3C39-45C0-BC7D-ED86FCD0AEC5}" type="pres">
      <dgm:prSet presAssocID="{FD2DEFA5-4DF1-4E2C-BA2F-65C45A2491E0}" presName="thickLine" presStyleLbl="alignNode1" presStyleIdx="6" presStyleCnt="8"/>
      <dgm:spPr/>
    </dgm:pt>
    <dgm:pt modelId="{5D3E7836-C9C8-4820-BC6A-00C0881593B3}" type="pres">
      <dgm:prSet presAssocID="{FD2DEFA5-4DF1-4E2C-BA2F-65C45A2491E0}" presName="horz1" presStyleCnt="0"/>
      <dgm:spPr/>
    </dgm:pt>
    <dgm:pt modelId="{D317C30A-1326-4318-B448-888FFA8A9C82}" type="pres">
      <dgm:prSet presAssocID="{FD2DEFA5-4DF1-4E2C-BA2F-65C45A2491E0}" presName="tx1" presStyleLbl="revTx" presStyleIdx="6" presStyleCnt="8"/>
      <dgm:spPr/>
    </dgm:pt>
    <dgm:pt modelId="{99C48588-2491-47D7-8679-5082CC7607E8}" type="pres">
      <dgm:prSet presAssocID="{FD2DEFA5-4DF1-4E2C-BA2F-65C45A2491E0}" presName="vert1" presStyleCnt="0"/>
      <dgm:spPr/>
    </dgm:pt>
    <dgm:pt modelId="{9E75BD1B-29D6-484C-803A-7ED89B7CEC5A}" type="pres">
      <dgm:prSet presAssocID="{0C19ADCD-BC38-405A-9C5D-75B1CE84F11D}" presName="thickLine" presStyleLbl="alignNode1" presStyleIdx="7" presStyleCnt="8"/>
      <dgm:spPr/>
    </dgm:pt>
    <dgm:pt modelId="{563E42BC-5D11-40D5-90DA-2E9BEAA26B2B}" type="pres">
      <dgm:prSet presAssocID="{0C19ADCD-BC38-405A-9C5D-75B1CE84F11D}" presName="horz1" presStyleCnt="0"/>
      <dgm:spPr/>
    </dgm:pt>
    <dgm:pt modelId="{376104EE-E4B3-4A7F-B8EE-716A7A241753}" type="pres">
      <dgm:prSet presAssocID="{0C19ADCD-BC38-405A-9C5D-75B1CE84F11D}" presName="tx1" presStyleLbl="revTx" presStyleIdx="7" presStyleCnt="8"/>
      <dgm:spPr/>
    </dgm:pt>
    <dgm:pt modelId="{6330D238-4B36-4C58-AFFF-A3F130D708E4}" type="pres">
      <dgm:prSet presAssocID="{0C19ADCD-BC38-405A-9C5D-75B1CE84F11D}" presName="vert1" presStyleCnt="0"/>
      <dgm:spPr/>
    </dgm:pt>
  </dgm:ptLst>
  <dgm:cxnLst>
    <dgm:cxn modelId="{C5CF5402-BA39-4E69-98B2-7BD392681FF9}" srcId="{08AC0593-DC06-47D5-AE65-2D2ABA0A863D}" destId="{0B9D73D9-3579-4C35-B61B-1DE258965202}" srcOrd="2" destOrd="0" parTransId="{7F3B8680-44F1-4CA2-8FFF-962DC80C448A}" sibTransId="{1170D1F2-4096-47B9-997F-3DD3E6230E2A}"/>
    <dgm:cxn modelId="{0CAB3A3E-7D36-468C-ABE1-AF45A0C49911}" type="presOf" srcId="{FD2DEFA5-4DF1-4E2C-BA2F-65C45A2491E0}" destId="{D317C30A-1326-4318-B448-888FFA8A9C82}" srcOrd="0" destOrd="0" presId="urn:microsoft.com/office/officeart/2008/layout/LinedList"/>
    <dgm:cxn modelId="{C863B95B-1A29-4995-8946-6343E1689F33}" type="presOf" srcId="{74D9C704-D895-4041-8352-1D1CAA738BF9}" destId="{ED7AC46B-EE94-44D1-B6A4-9113B07723DB}" srcOrd="0" destOrd="0" presId="urn:microsoft.com/office/officeart/2008/layout/LinedList"/>
    <dgm:cxn modelId="{E9837165-9DB0-414F-AF1F-7B7EEDDC5CAB}" srcId="{08AC0593-DC06-47D5-AE65-2D2ABA0A863D}" destId="{845E92B0-C9F8-41D2-BCD9-8816B8D44BFB}" srcOrd="1" destOrd="0" parTransId="{E2BD3837-1794-4EA5-807A-895FA3D2A3F6}" sibTransId="{6CBBB03B-B2FB-423B-9CD3-57EBCE91F31C}"/>
    <dgm:cxn modelId="{8580904A-BA1A-4B29-B30D-4CDCE95DE58E}" type="presOf" srcId="{0C19ADCD-BC38-405A-9C5D-75B1CE84F11D}" destId="{376104EE-E4B3-4A7F-B8EE-716A7A241753}" srcOrd="0" destOrd="0" presId="urn:microsoft.com/office/officeart/2008/layout/LinedList"/>
    <dgm:cxn modelId="{2A2F086B-AEBD-4C5F-B592-D09E804FF415}" type="presOf" srcId="{896CFAF2-F6F8-42D3-AFB9-D34E67608CEB}" destId="{CF91C42E-B9F3-4DB4-8BEA-B3061C074FA9}" srcOrd="0" destOrd="0" presId="urn:microsoft.com/office/officeart/2008/layout/LinedList"/>
    <dgm:cxn modelId="{73251C50-33CF-4B74-A440-71C8B9C79A13}" srcId="{08AC0593-DC06-47D5-AE65-2D2ABA0A863D}" destId="{FD2DEFA5-4DF1-4E2C-BA2F-65C45A2491E0}" srcOrd="6" destOrd="0" parTransId="{2BA6EBB2-83D0-495E-A92A-8A5B99C35F6C}" sibTransId="{010EA917-EA9A-4B63-A86C-68C00207C971}"/>
    <dgm:cxn modelId="{C2032E8A-962C-4C12-8539-55623AC63008}" type="presOf" srcId="{D3F9F52B-A932-4E14-B22D-8B413B0E6374}" destId="{653C7403-EDA9-4E4E-9BDE-4433D2B63FB3}" srcOrd="0" destOrd="0" presId="urn:microsoft.com/office/officeart/2008/layout/LinedList"/>
    <dgm:cxn modelId="{B612F48C-D93E-44E1-A142-C77CB79C62FC}" srcId="{08AC0593-DC06-47D5-AE65-2D2ABA0A863D}" destId="{0C19ADCD-BC38-405A-9C5D-75B1CE84F11D}" srcOrd="7" destOrd="0" parTransId="{7CF7FB1F-A900-4424-B138-12439A3DD0AD}" sibTransId="{C06115C2-65F4-4D9E-BD11-73440BCFF8BB}"/>
    <dgm:cxn modelId="{62E860A8-B133-48AE-9BDB-FA5E4ADA21CF}" type="presOf" srcId="{845E92B0-C9F8-41D2-BCD9-8816B8D44BFB}" destId="{347584B8-CB48-4162-BC06-FE60ED13A522}" srcOrd="0" destOrd="0" presId="urn:microsoft.com/office/officeart/2008/layout/LinedList"/>
    <dgm:cxn modelId="{CA7DD5B4-E470-4257-9AB5-F3060E002EA8}" type="presOf" srcId="{0B9D73D9-3579-4C35-B61B-1DE258965202}" destId="{37C8EFAC-CC2F-4B08-8A46-AD2F50C65363}" srcOrd="0" destOrd="0" presId="urn:microsoft.com/office/officeart/2008/layout/LinedList"/>
    <dgm:cxn modelId="{6853A9C0-173D-4AB6-A5CA-4EA6399E1CA0}" srcId="{08AC0593-DC06-47D5-AE65-2D2ABA0A863D}" destId="{B76C3C04-F758-417A-A0F4-3E54B8B23001}" srcOrd="3" destOrd="0" parTransId="{70C1CF22-5B78-43BB-AB55-BDDE215EF84C}" sibTransId="{96E64B79-954C-4DE1-A536-CE4CC8A3B746}"/>
    <dgm:cxn modelId="{BF2AB7CA-FC2D-43FE-95F8-99A73345B6AD}" srcId="{08AC0593-DC06-47D5-AE65-2D2ABA0A863D}" destId="{896CFAF2-F6F8-42D3-AFB9-D34E67608CEB}" srcOrd="0" destOrd="0" parTransId="{E88A07F9-9296-4340-9F14-EE244BAB0E4B}" sibTransId="{CDF0B8E3-69A6-49C0-B0A1-98C376703A14}"/>
    <dgm:cxn modelId="{8B30C4DC-79CC-4247-A59C-65EC0EEB996B}" type="presOf" srcId="{08AC0593-DC06-47D5-AE65-2D2ABA0A863D}" destId="{A370A735-D310-4EFA-B88B-CB7949FD1E35}" srcOrd="0" destOrd="0" presId="urn:microsoft.com/office/officeart/2008/layout/LinedList"/>
    <dgm:cxn modelId="{096CE2F2-6251-44E1-827A-27E2FA18FEFE}" type="presOf" srcId="{B76C3C04-F758-417A-A0F4-3E54B8B23001}" destId="{C081942C-1648-457A-84B1-4874C0011D9D}" srcOrd="0" destOrd="0" presId="urn:microsoft.com/office/officeart/2008/layout/LinedList"/>
    <dgm:cxn modelId="{FA16E3FA-C903-48BD-9ACE-CE7A84C635EB}" srcId="{08AC0593-DC06-47D5-AE65-2D2ABA0A863D}" destId="{74D9C704-D895-4041-8352-1D1CAA738BF9}" srcOrd="4" destOrd="0" parTransId="{04E8A588-C94C-425C-8C23-8AD3E72F0858}" sibTransId="{8E123A9B-6110-4241-9972-F995FCBA9F7E}"/>
    <dgm:cxn modelId="{E1A55CFD-B4E6-4380-A63C-37D63DC4C85A}" srcId="{08AC0593-DC06-47D5-AE65-2D2ABA0A863D}" destId="{D3F9F52B-A932-4E14-B22D-8B413B0E6374}" srcOrd="5" destOrd="0" parTransId="{68421810-50E2-4AE6-89C5-22109C868ACA}" sibTransId="{7902F983-1022-46CB-8CC5-9F252F387EF2}"/>
    <dgm:cxn modelId="{7DDA1D17-9207-41AF-92C7-3B12D67200A5}" type="presParOf" srcId="{A370A735-D310-4EFA-B88B-CB7949FD1E35}" destId="{2534BAA2-31D1-49B3-B322-E287886C458B}" srcOrd="0" destOrd="0" presId="urn:microsoft.com/office/officeart/2008/layout/LinedList"/>
    <dgm:cxn modelId="{BA40784A-80D2-4A1F-9B1C-97CD562A60EC}" type="presParOf" srcId="{A370A735-D310-4EFA-B88B-CB7949FD1E35}" destId="{F9F90531-A797-493F-806C-5E94A17A561F}" srcOrd="1" destOrd="0" presId="urn:microsoft.com/office/officeart/2008/layout/LinedList"/>
    <dgm:cxn modelId="{4A559E24-D7B2-45DB-8130-FBC5D527E284}" type="presParOf" srcId="{F9F90531-A797-493F-806C-5E94A17A561F}" destId="{CF91C42E-B9F3-4DB4-8BEA-B3061C074FA9}" srcOrd="0" destOrd="0" presId="urn:microsoft.com/office/officeart/2008/layout/LinedList"/>
    <dgm:cxn modelId="{97BD72D0-E54D-4134-9ED1-86A98A6FC05A}" type="presParOf" srcId="{F9F90531-A797-493F-806C-5E94A17A561F}" destId="{0D20157C-FA1C-4D83-BDFF-2AA5AC5C0A60}" srcOrd="1" destOrd="0" presId="urn:microsoft.com/office/officeart/2008/layout/LinedList"/>
    <dgm:cxn modelId="{47EB4601-D9CC-4581-90FD-A4801DBCD543}" type="presParOf" srcId="{A370A735-D310-4EFA-B88B-CB7949FD1E35}" destId="{07F29D35-91A8-4A8C-9D86-A431A81E2471}" srcOrd="2" destOrd="0" presId="urn:microsoft.com/office/officeart/2008/layout/LinedList"/>
    <dgm:cxn modelId="{7F1A173D-5630-4F81-A56D-4A7FD3F87693}" type="presParOf" srcId="{A370A735-D310-4EFA-B88B-CB7949FD1E35}" destId="{97F46F14-D066-418F-9C37-92020175A6C1}" srcOrd="3" destOrd="0" presId="urn:microsoft.com/office/officeart/2008/layout/LinedList"/>
    <dgm:cxn modelId="{A6C91989-1C78-47DC-97EE-0EC1F42A855E}" type="presParOf" srcId="{97F46F14-D066-418F-9C37-92020175A6C1}" destId="{347584B8-CB48-4162-BC06-FE60ED13A522}" srcOrd="0" destOrd="0" presId="urn:microsoft.com/office/officeart/2008/layout/LinedList"/>
    <dgm:cxn modelId="{AB144C7D-7B38-4B7D-8DC2-39EF9E180F26}" type="presParOf" srcId="{97F46F14-D066-418F-9C37-92020175A6C1}" destId="{A4B22FD2-8DD0-46FD-985B-C70C0E6F39BB}" srcOrd="1" destOrd="0" presId="urn:microsoft.com/office/officeart/2008/layout/LinedList"/>
    <dgm:cxn modelId="{3ECD9759-4E04-46CE-A2F0-F34931509148}" type="presParOf" srcId="{A370A735-D310-4EFA-B88B-CB7949FD1E35}" destId="{4639016D-6F3F-4CEE-A3FC-B839FD6B05F3}" srcOrd="4" destOrd="0" presId="urn:microsoft.com/office/officeart/2008/layout/LinedList"/>
    <dgm:cxn modelId="{B32287A2-6751-47DD-8FF3-B3A7C9D80514}" type="presParOf" srcId="{A370A735-D310-4EFA-B88B-CB7949FD1E35}" destId="{8C2A5C7A-8698-4DDF-995C-6C0C1A3D6DC1}" srcOrd="5" destOrd="0" presId="urn:microsoft.com/office/officeart/2008/layout/LinedList"/>
    <dgm:cxn modelId="{73189087-811B-4994-8073-0168D51CCEAA}" type="presParOf" srcId="{8C2A5C7A-8698-4DDF-995C-6C0C1A3D6DC1}" destId="{37C8EFAC-CC2F-4B08-8A46-AD2F50C65363}" srcOrd="0" destOrd="0" presId="urn:microsoft.com/office/officeart/2008/layout/LinedList"/>
    <dgm:cxn modelId="{FA6A6DD5-FFAB-40BD-AD06-AB7241A7E19D}" type="presParOf" srcId="{8C2A5C7A-8698-4DDF-995C-6C0C1A3D6DC1}" destId="{D3F392CE-1054-4648-BEEE-18728A188489}" srcOrd="1" destOrd="0" presId="urn:microsoft.com/office/officeart/2008/layout/LinedList"/>
    <dgm:cxn modelId="{93227ABC-A12E-4FCD-9B8C-2E990A7FC31D}" type="presParOf" srcId="{A370A735-D310-4EFA-B88B-CB7949FD1E35}" destId="{ECA9EA60-A987-4EEA-B64F-0347C113B5E1}" srcOrd="6" destOrd="0" presId="urn:microsoft.com/office/officeart/2008/layout/LinedList"/>
    <dgm:cxn modelId="{E07F6827-7685-4963-B11C-9B2FCB3FBAD4}" type="presParOf" srcId="{A370A735-D310-4EFA-B88B-CB7949FD1E35}" destId="{49749F4B-CE01-4B6B-9A24-994C8DAEEC2C}" srcOrd="7" destOrd="0" presId="urn:microsoft.com/office/officeart/2008/layout/LinedList"/>
    <dgm:cxn modelId="{70E72BF8-A52B-47B5-AB1F-ED9027C4BAB9}" type="presParOf" srcId="{49749F4B-CE01-4B6B-9A24-994C8DAEEC2C}" destId="{C081942C-1648-457A-84B1-4874C0011D9D}" srcOrd="0" destOrd="0" presId="urn:microsoft.com/office/officeart/2008/layout/LinedList"/>
    <dgm:cxn modelId="{7679AE1F-C421-407D-A782-2EE1871BCCB6}" type="presParOf" srcId="{49749F4B-CE01-4B6B-9A24-994C8DAEEC2C}" destId="{93713880-580F-4E25-A48D-4A1CB4858F94}" srcOrd="1" destOrd="0" presId="urn:microsoft.com/office/officeart/2008/layout/LinedList"/>
    <dgm:cxn modelId="{7ECCA219-EA55-4BF5-8534-94498C403919}" type="presParOf" srcId="{A370A735-D310-4EFA-B88B-CB7949FD1E35}" destId="{42290EF2-FCAC-407A-BD2D-7C47509F4A85}" srcOrd="8" destOrd="0" presId="urn:microsoft.com/office/officeart/2008/layout/LinedList"/>
    <dgm:cxn modelId="{F32BD6E1-C913-4FA2-9F82-FD8501BA7CA0}" type="presParOf" srcId="{A370A735-D310-4EFA-B88B-CB7949FD1E35}" destId="{4DF7DFEB-7FCC-4E1D-B826-ECD223B23A04}" srcOrd="9" destOrd="0" presId="urn:microsoft.com/office/officeart/2008/layout/LinedList"/>
    <dgm:cxn modelId="{57967247-0C82-4BC4-AC6C-CBFB630D9ED3}" type="presParOf" srcId="{4DF7DFEB-7FCC-4E1D-B826-ECD223B23A04}" destId="{ED7AC46B-EE94-44D1-B6A4-9113B07723DB}" srcOrd="0" destOrd="0" presId="urn:microsoft.com/office/officeart/2008/layout/LinedList"/>
    <dgm:cxn modelId="{9B1CAD4F-CD42-4A93-9A81-EF9EE68542E7}" type="presParOf" srcId="{4DF7DFEB-7FCC-4E1D-B826-ECD223B23A04}" destId="{060CCF05-3F3F-4C71-B25B-30D97889C16E}" srcOrd="1" destOrd="0" presId="urn:microsoft.com/office/officeart/2008/layout/LinedList"/>
    <dgm:cxn modelId="{3F6D5E9B-3B5C-4A50-98A3-2FF2FFEAB1FD}" type="presParOf" srcId="{A370A735-D310-4EFA-B88B-CB7949FD1E35}" destId="{F6619002-D73A-48AC-B0CB-31281E29DD4C}" srcOrd="10" destOrd="0" presId="urn:microsoft.com/office/officeart/2008/layout/LinedList"/>
    <dgm:cxn modelId="{5F1D5430-B2DC-4CB9-A405-035134A9A4A0}" type="presParOf" srcId="{A370A735-D310-4EFA-B88B-CB7949FD1E35}" destId="{6F4CDA6C-9F7F-4DE0-B9E9-406CB001A261}" srcOrd="11" destOrd="0" presId="urn:microsoft.com/office/officeart/2008/layout/LinedList"/>
    <dgm:cxn modelId="{71F4A9E1-E4F2-48E1-AA6F-E685546AA258}" type="presParOf" srcId="{6F4CDA6C-9F7F-4DE0-B9E9-406CB001A261}" destId="{653C7403-EDA9-4E4E-9BDE-4433D2B63FB3}" srcOrd="0" destOrd="0" presId="urn:microsoft.com/office/officeart/2008/layout/LinedList"/>
    <dgm:cxn modelId="{8B0D97B7-ABFC-46A1-92D2-2FC80D9265E4}" type="presParOf" srcId="{6F4CDA6C-9F7F-4DE0-B9E9-406CB001A261}" destId="{F1FED699-3634-4DB7-AB35-6F1804D8974D}" srcOrd="1" destOrd="0" presId="urn:microsoft.com/office/officeart/2008/layout/LinedList"/>
    <dgm:cxn modelId="{E369F454-8309-426D-B730-A6F0BEAC2639}" type="presParOf" srcId="{A370A735-D310-4EFA-B88B-CB7949FD1E35}" destId="{012A0D6E-3C39-45C0-BC7D-ED86FCD0AEC5}" srcOrd="12" destOrd="0" presId="urn:microsoft.com/office/officeart/2008/layout/LinedList"/>
    <dgm:cxn modelId="{616666E0-A2AF-4237-8071-8D5EEC5371B3}" type="presParOf" srcId="{A370A735-D310-4EFA-B88B-CB7949FD1E35}" destId="{5D3E7836-C9C8-4820-BC6A-00C0881593B3}" srcOrd="13" destOrd="0" presId="urn:microsoft.com/office/officeart/2008/layout/LinedList"/>
    <dgm:cxn modelId="{142D9CA1-E726-43DF-AE1B-CDA7F2973B98}" type="presParOf" srcId="{5D3E7836-C9C8-4820-BC6A-00C0881593B3}" destId="{D317C30A-1326-4318-B448-888FFA8A9C82}" srcOrd="0" destOrd="0" presId="urn:microsoft.com/office/officeart/2008/layout/LinedList"/>
    <dgm:cxn modelId="{2932E837-3245-4946-A147-191AC8E08325}" type="presParOf" srcId="{5D3E7836-C9C8-4820-BC6A-00C0881593B3}" destId="{99C48588-2491-47D7-8679-5082CC7607E8}" srcOrd="1" destOrd="0" presId="urn:microsoft.com/office/officeart/2008/layout/LinedList"/>
    <dgm:cxn modelId="{248B4D52-3F1D-4E16-86F1-EE009B4DD757}" type="presParOf" srcId="{A370A735-D310-4EFA-B88B-CB7949FD1E35}" destId="{9E75BD1B-29D6-484C-803A-7ED89B7CEC5A}" srcOrd="14" destOrd="0" presId="urn:microsoft.com/office/officeart/2008/layout/LinedList"/>
    <dgm:cxn modelId="{105B3A26-E21B-4444-AF87-7154BECF2A43}" type="presParOf" srcId="{A370A735-D310-4EFA-B88B-CB7949FD1E35}" destId="{563E42BC-5D11-40D5-90DA-2E9BEAA26B2B}" srcOrd="15" destOrd="0" presId="urn:microsoft.com/office/officeart/2008/layout/LinedList"/>
    <dgm:cxn modelId="{64D2897A-4991-4B68-88F7-A2F8EBFD46C0}" type="presParOf" srcId="{563E42BC-5D11-40D5-90DA-2E9BEAA26B2B}" destId="{376104EE-E4B3-4A7F-B8EE-716A7A241753}" srcOrd="0" destOrd="0" presId="urn:microsoft.com/office/officeart/2008/layout/LinedList"/>
    <dgm:cxn modelId="{8E75D362-0255-44D3-B830-34F50A8DFA43}" type="presParOf" srcId="{563E42BC-5D11-40D5-90DA-2E9BEAA26B2B}" destId="{6330D238-4B36-4C58-AFFF-A3F130D708E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85602E-3DC9-41F1-969E-6C4858210D36}">
      <dsp:nvSpPr>
        <dsp:cNvPr id="0" name=""/>
        <dsp:cNvSpPr/>
      </dsp:nvSpPr>
      <dsp:spPr>
        <a:xfrm>
          <a:off x="0" y="0"/>
          <a:ext cx="8300595" cy="829853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49EB53-6FF6-4FE4-9D36-D9A0315A4909}">
      <dsp:nvSpPr>
        <dsp:cNvPr id="0" name=""/>
        <dsp:cNvSpPr/>
      </dsp:nvSpPr>
      <dsp:spPr>
        <a:xfrm>
          <a:off x="161381" y="124537"/>
          <a:ext cx="588175" cy="58817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EE0339-C2AB-4713-BE63-494C622866AC}">
      <dsp:nvSpPr>
        <dsp:cNvPr id="0" name=""/>
        <dsp:cNvSpPr/>
      </dsp:nvSpPr>
      <dsp:spPr>
        <a:xfrm>
          <a:off x="910938" y="24279"/>
          <a:ext cx="7389656" cy="788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470" tIns="83470" rIns="83470" bIns="8347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Identify who needs training &amp; what training needs are</a:t>
          </a:r>
          <a:endParaRPr lang="en-US" sz="2400" kern="1200" dirty="0"/>
        </a:p>
      </dsp:txBody>
      <dsp:txXfrm>
        <a:off x="910938" y="24279"/>
        <a:ext cx="7389656" cy="788691"/>
      </dsp:txXfrm>
    </dsp:sp>
    <dsp:sp modelId="{F7A66CF4-EC5A-42D7-89BB-3C45194933BA}">
      <dsp:nvSpPr>
        <dsp:cNvPr id="0" name=""/>
        <dsp:cNvSpPr/>
      </dsp:nvSpPr>
      <dsp:spPr>
        <a:xfrm>
          <a:off x="0" y="1030724"/>
          <a:ext cx="8300595" cy="827999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6D46C6-783D-48EF-8B8B-C92128B2BDD9}">
      <dsp:nvSpPr>
        <dsp:cNvPr id="0" name=""/>
        <dsp:cNvSpPr/>
      </dsp:nvSpPr>
      <dsp:spPr>
        <a:xfrm>
          <a:off x="161381" y="1150636"/>
          <a:ext cx="588175" cy="58817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34DFC5-C6E5-4311-A58C-DB6F727C7F53}">
      <dsp:nvSpPr>
        <dsp:cNvPr id="0" name=""/>
        <dsp:cNvSpPr/>
      </dsp:nvSpPr>
      <dsp:spPr>
        <a:xfrm>
          <a:off x="910938" y="1050378"/>
          <a:ext cx="7389656" cy="788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470" tIns="83470" rIns="83470" bIns="8347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Set learning objective</a:t>
          </a:r>
          <a:endParaRPr lang="en-US" sz="2400" kern="1200"/>
        </a:p>
      </dsp:txBody>
      <dsp:txXfrm>
        <a:off x="910938" y="1050378"/>
        <a:ext cx="7389656" cy="788691"/>
      </dsp:txXfrm>
    </dsp:sp>
    <dsp:sp modelId="{95DA7073-8CB0-4229-927E-7FAC50259418}">
      <dsp:nvSpPr>
        <dsp:cNvPr id="0" name=""/>
        <dsp:cNvSpPr/>
      </dsp:nvSpPr>
      <dsp:spPr>
        <a:xfrm>
          <a:off x="0" y="2055897"/>
          <a:ext cx="8300595" cy="829521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C458E8-B26C-4185-9DC4-25F1710FDC33}">
      <dsp:nvSpPr>
        <dsp:cNvPr id="0" name=""/>
        <dsp:cNvSpPr/>
      </dsp:nvSpPr>
      <dsp:spPr>
        <a:xfrm>
          <a:off x="161381" y="2176570"/>
          <a:ext cx="588175" cy="58817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C9954B-FDA4-41BA-B211-C2B07B850523}">
      <dsp:nvSpPr>
        <dsp:cNvPr id="0" name=""/>
        <dsp:cNvSpPr/>
      </dsp:nvSpPr>
      <dsp:spPr>
        <a:xfrm>
          <a:off x="910938" y="2076312"/>
          <a:ext cx="7389656" cy="788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470" tIns="83470" rIns="83470" bIns="8347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Specify training content</a:t>
          </a:r>
          <a:endParaRPr lang="en-US" sz="2400" kern="1200" dirty="0"/>
        </a:p>
      </dsp:txBody>
      <dsp:txXfrm>
        <a:off x="910938" y="2076312"/>
        <a:ext cx="7389656" cy="788691"/>
      </dsp:txXfrm>
    </dsp:sp>
    <dsp:sp modelId="{227EE160-AF3F-49FF-BCEE-10D41C700209}">
      <dsp:nvSpPr>
        <dsp:cNvPr id="0" name=""/>
        <dsp:cNvSpPr/>
      </dsp:nvSpPr>
      <dsp:spPr>
        <a:xfrm>
          <a:off x="0" y="3082591"/>
          <a:ext cx="8300595" cy="831051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8C763C-B77D-4332-91F0-620B3DB0F6BA}">
      <dsp:nvSpPr>
        <dsp:cNvPr id="0" name=""/>
        <dsp:cNvSpPr/>
      </dsp:nvSpPr>
      <dsp:spPr>
        <a:xfrm>
          <a:off x="161381" y="3204029"/>
          <a:ext cx="588175" cy="58817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19F375-9C4A-40C4-8FEF-9F862D78E89E}">
      <dsp:nvSpPr>
        <dsp:cNvPr id="0" name=""/>
        <dsp:cNvSpPr/>
      </dsp:nvSpPr>
      <dsp:spPr>
        <a:xfrm>
          <a:off x="910938" y="3103772"/>
          <a:ext cx="7389656" cy="788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470" tIns="83470" rIns="83470" bIns="8347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Select training delivery methods</a:t>
          </a:r>
          <a:endParaRPr lang="en-US" sz="2400" kern="1200" dirty="0"/>
        </a:p>
      </dsp:txBody>
      <dsp:txXfrm>
        <a:off x="910938" y="3103772"/>
        <a:ext cx="7389656" cy="788691"/>
      </dsp:txXfrm>
    </dsp:sp>
    <dsp:sp modelId="{B1B09AB1-6057-4BB2-8E83-8688EA19D7D9}">
      <dsp:nvSpPr>
        <dsp:cNvPr id="0" name=""/>
        <dsp:cNvSpPr/>
      </dsp:nvSpPr>
      <dsp:spPr>
        <a:xfrm>
          <a:off x="0" y="4110816"/>
          <a:ext cx="8300595" cy="834135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A6F435-AD25-457F-A29E-B8026D60C4F5}">
      <dsp:nvSpPr>
        <dsp:cNvPr id="0" name=""/>
        <dsp:cNvSpPr/>
      </dsp:nvSpPr>
      <dsp:spPr>
        <a:xfrm>
          <a:off x="161381" y="4233796"/>
          <a:ext cx="588175" cy="588175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F0BFED-079F-49FF-AF21-10E2C9542B54}">
      <dsp:nvSpPr>
        <dsp:cNvPr id="0" name=""/>
        <dsp:cNvSpPr/>
      </dsp:nvSpPr>
      <dsp:spPr>
        <a:xfrm>
          <a:off x="910938" y="4133538"/>
          <a:ext cx="7389656" cy="788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470" tIns="83470" rIns="83470" bIns="8347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Monitor &amp; Evaluate effectiveness</a:t>
          </a:r>
          <a:endParaRPr lang="en-US" sz="2400" kern="1200" dirty="0"/>
        </a:p>
      </dsp:txBody>
      <dsp:txXfrm>
        <a:off x="910938" y="4133538"/>
        <a:ext cx="7389656" cy="7886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34BAA2-31D1-49B3-B322-E287886C458B}">
      <dsp:nvSpPr>
        <dsp:cNvPr id="0" name=""/>
        <dsp:cNvSpPr/>
      </dsp:nvSpPr>
      <dsp:spPr>
        <a:xfrm>
          <a:off x="0" y="0"/>
          <a:ext cx="69005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91C42E-B9F3-4DB4-8BEA-B3061C074FA9}">
      <dsp:nvSpPr>
        <dsp:cNvPr id="0" name=""/>
        <dsp:cNvSpPr/>
      </dsp:nvSpPr>
      <dsp:spPr>
        <a:xfrm>
          <a:off x="0" y="0"/>
          <a:ext cx="6900512" cy="692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Pathway specific</a:t>
          </a:r>
          <a:endParaRPr lang="en-US" sz="2400" kern="1200"/>
        </a:p>
      </dsp:txBody>
      <dsp:txXfrm>
        <a:off x="0" y="0"/>
        <a:ext cx="6900512" cy="692017"/>
      </dsp:txXfrm>
    </dsp:sp>
    <dsp:sp modelId="{07F29D35-91A8-4A8C-9D86-A431A81E2471}">
      <dsp:nvSpPr>
        <dsp:cNvPr id="0" name=""/>
        <dsp:cNvSpPr/>
      </dsp:nvSpPr>
      <dsp:spPr>
        <a:xfrm>
          <a:off x="0" y="692017"/>
          <a:ext cx="6900512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7584B8-CB48-4162-BC06-FE60ED13A522}">
      <dsp:nvSpPr>
        <dsp:cNvPr id="0" name=""/>
        <dsp:cNvSpPr/>
      </dsp:nvSpPr>
      <dsp:spPr>
        <a:xfrm>
          <a:off x="0" y="692017"/>
          <a:ext cx="6900512" cy="692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Strategy for temporary / agency staff</a:t>
          </a:r>
          <a:endParaRPr lang="en-US" sz="2400" kern="1200" dirty="0"/>
        </a:p>
      </dsp:txBody>
      <dsp:txXfrm>
        <a:off x="0" y="692017"/>
        <a:ext cx="6900512" cy="692017"/>
      </dsp:txXfrm>
    </dsp:sp>
    <dsp:sp modelId="{4639016D-6F3F-4CEE-A3FC-B839FD6B05F3}">
      <dsp:nvSpPr>
        <dsp:cNvPr id="0" name=""/>
        <dsp:cNvSpPr/>
      </dsp:nvSpPr>
      <dsp:spPr>
        <a:xfrm>
          <a:off x="0" y="1384035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C8EFAC-CC2F-4B08-8A46-AD2F50C65363}">
      <dsp:nvSpPr>
        <dsp:cNvPr id="0" name=""/>
        <dsp:cNvSpPr/>
      </dsp:nvSpPr>
      <dsp:spPr>
        <a:xfrm>
          <a:off x="0" y="1384035"/>
          <a:ext cx="6900512" cy="692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New staff, anticipating turn over</a:t>
          </a:r>
          <a:endParaRPr lang="en-US" sz="2400" kern="1200"/>
        </a:p>
      </dsp:txBody>
      <dsp:txXfrm>
        <a:off x="0" y="1384035"/>
        <a:ext cx="6900512" cy="692017"/>
      </dsp:txXfrm>
    </dsp:sp>
    <dsp:sp modelId="{ECA9EA60-A987-4EEA-B64F-0347C113B5E1}">
      <dsp:nvSpPr>
        <dsp:cNvPr id="0" name=""/>
        <dsp:cNvSpPr/>
      </dsp:nvSpPr>
      <dsp:spPr>
        <a:xfrm>
          <a:off x="0" y="2076052"/>
          <a:ext cx="6900512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81942C-1648-457A-84B1-4874C0011D9D}">
      <dsp:nvSpPr>
        <dsp:cNvPr id="0" name=""/>
        <dsp:cNvSpPr/>
      </dsp:nvSpPr>
      <dsp:spPr>
        <a:xfrm>
          <a:off x="0" y="2076052"/>
          <a:ext cx="6900512" cy="692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Updates &amp; refresher training</a:t>
          </a:r>
          <a:endParaRPr lang="en-US" sz="2400" kern="1200"/>
        </a:p>
      </dsp:txBody>
      <dsp:txXfrm>
        <a:off x="0" y="2076052"/>
        <a:ext cx="6900512" cy="692017"/>
      </dsp:txXfrm>
    </dsp:sp>
    <dsp:sp modelId="{42290EF2-FCAC-407A-BD2D-7C47509F4A85}">
      <dsp:nvSpPr>
        <dsp:cNvPr id="0" name=""/>
        <dsp:cNvSpPr/>
      </dsp:nvSpPr>
      <dsp:spPr>
        <a:xfrm>
          <a:off x="0" y="2768070"/>
          <a:ext cx="6900512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7AC46B-EE94-44D1-B6A4-9113B07723DB}">
      <dsp:nvSpPr>
        <dsp:cNvPr id="0" name=""/>
        <dsp:cNvSpPr/>
      </dsp:nvSpPr>
      <dsp:spPr>
        <a:xfrm>
          <a:off x="0" y="2768070"/>
          <a:ext cx="6900512" cy="692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Capacity &amp; Resources</a:t>
          </a:r>
          <a:endParaRPr lang="en-US" sz="2400" kern="1200" dirty="0"/>
        </a:p>
      </dsp:txBody>
      <dsp:txXfrm>
        <a:off x="0" y="2768070"/>
        <a:ext cx="6900512" cy="692017"/>
      </dsp:txXfrm>
    </dsp:sp>
    <dsp:sp modelId="{F6619002-D73A-48AC-B0CB-31281E29DD4C}">
      <dsp:nvSpPr>
        <dsp:cNvPr id="0" name=""/>
        <dsp:cNvSpPr/>
      </dsp:nvSpPr>
      <dsp:spPr>
        <a:xfrm>
          <a:off x="0" y="3460088"/>
          <a:ext cx="69005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3C7403-EDA9-4E4E-9BDE-4433D2B63FB3}">
      <dsp:nvSpPr>
        <dsp:cNvPr id="0" name=""/>
        <dsp:cNvSpPr/>
      </dsp:nvSpPr>
      <dsp:spPr>
        <a:xfrm>
          <a:off x="0" y="3460088"/>
          <a:ext cx="6900512" cy="692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Staff availability</a:t>
          </a:r>
          <a:endParaRPr lang="en-US" sz="2400" kern="1200" dirty="0"/>
        </a:p>
      </dsp:txBody>
      <dsp:txXfrm>
        <a:off x="0" y="3460088"/>
        <a:ext cx="6900512" cy="692017"/>
      </dsp:txXfrm>
    </dsp:sp>
    <dsp:sp modelId="{012A0D6E-3C39-45C0-BC7D-ED86FCD0AEC5}">
      <dsp:nvSpPr>
        <dsp:cNvPr id="0" name=""/>
        <dsp:cNvSpPr/>
      </dsp:nvSpPr>
      <dsp:spPr>
        <a:xfrm>
          <a:off x="0" y="4152105"/>
          <a:ext cx="6900512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17C30A-1326-4318-B448-888FFA8A9C82}">
      <dsp:nvSpPr>
        <dsp:cNvPr id="0" name=""/>
        <dsp:cNvSpPr/>
      </dsp:nvSpPr>
      <dsp:spPr>
        <a:xfrm>
          <a:off x="0" y="4152105"/>
          <a:ext cx="6900512" cy="692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Flexibility</a:t>
          </a:r>
          <a:endParaRPr lang="en-US" sz="2400" kern="1200" dirty="0"/>
        </a:p>
      </dsp:txBody>
      <dsp:txXfrm>
        <a:off x="0" y="4152105"/>
        <a:ext cx="6900512" cy="692017"/>
      </dsp:txXfrm>
    </dsp:sp>
    <dsp:sp modelId="{9E75BD1B-29D6-484C-803A-7ED89B7CEC5A}">
      <dsp:nvSpPr>
        <dsp:cNvPr id="0" name=""/>
        <dsp:cNvSpPr/>
      </dsp:nvSpPr>
      <dsp:spPr>
        <a:xfrm>
          <a:off x="0" y="4844123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6104EE-E4B3-4A7F-B8EE-716A7A241753}">
      <dsp:nvSpPr>
        <dsp:cNvPr id="0" name=""/>
        <dsp:cNvSpPr/>
      </dsp:nvSpPr>
      <dsp:spPr>
        <a:xfrm>
          <a:off x="0" y="4844123"/>
          <a:ext cx="6900512" cy="6920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Sustainability</a:t>
          </a:r>
          <a:endParaRPr lang="en-US" sz="2400" kern="1200" dirty="0"/>
        </a:p>
      </dsp:txBody>
      <dsp:txXfrm>
        <a:off x="0" y="4844123"/>
        <a:ext cx="6900512" cy="6920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E44C3E-3BDF-41F7-9D5D-0A99DBB9C4A6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DF7323-5587-4204-9EBD-724947A29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510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DF7323-5587-4204-9EBD-724947A2967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8955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DF7323-5587-4204-9EBD-724947A2967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5231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DF7323-5587-4204-9EBD-724947A2967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4800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DF7323-5587-4204-9EBD-724947A2967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8212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DF7323-5587-4204-9EBD-724947A2967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7944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DF7323-5587-4204-9EBD-724947A2967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0165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DF7323-5587-4204-9EBD-724947A2967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3613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DF7323-5587-4204-9EBD-724947A2967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717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ADB91-9EB1-3C8F-F6C1-2A6FDA2933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D346C0-5ED6-D8CF-1559-7B693FFD21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BE3180-E86A-C6B2-1B09-5791E7DD1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C3EB2-7450-4523-B623-13EE6418961B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B71BC6-7493-441F-5437-20639AED0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3D01DF-70A5-0687-8CCD-E9772D01B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B5BA8-D01B-40E1-A682-240050845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935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557F5-73BA-3B30-242E-91DAE6493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93B2BF-5428-7E5B-65EE-38FA4C4724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AAF647-79DC-A920-DA20-DC6D27329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C3EB2-7450-4523-B623-13EE6418961B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430384-09BB-223D-33CC-A89DBD59E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64F54E-95AD-9D79-B322-555561ECD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B5BA8-D01B-40E1-A682-240050845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577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628F6F-5926-3FB5-2783-B3F6C75F0E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E22406-E70D-2540-025E-CCAE007CF9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293E25-756B-9BF2-D5B5-07A2C1701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C3EB2-7450-4523-B623-13EE6418961B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25D796-E7D6-C5AF-CABE-2F0DBB87D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B59157-1E48-5E5B-47F1-C95C9ED3C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B5BA8-D01B-40E1-A682-240050845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124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A3250-B974-1CA5-38ED-027A6AEDC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F5030C-FF11-4695-CB9F-1D5079FD80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AC07F8-8B64-30C8-6EA7-359C30FB0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C3EB2-7450-4523-B623-13EE6418961B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C8216-A422-1C4A-CC74-CC84EE9C9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95D5FE-B904-31BF-6341-B5C075DDA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B5BA8-D01B-40E1-A682-240050845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756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A61B5-E860-5401-C54C-AB2F958D7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C6F3F6-B8D9-8FFA-2E5C-3C678D94B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93A685-C3F3-349B-6FD1-8F3B900A6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C3EB2-7450-4523-B623-13EE6418961B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B31331-CFC7-298D-F50D-A25E14784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FA031D-DF53-B9B9-3C59-CDC500997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B5BA8-D01B-40E1-A682-240050845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03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0F8A3-22C1-CB68-538A-9B8647AC8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91FC2-7B83-6505-D714-D2B04E9A17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0375A0-C621-A44D-8162-01127903AC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07EAE8-B77B-10E2-2DB8-01E8F2338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C3EB2-7450-4523-B623-13EE6418961B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79D2E3-7BCD-87E1-D25C-B07C274C6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408229-0862-89D5-5A37-3C193313E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B5BA8-D01B-40E1-A682-240050845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638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3CCDF-17C9-4F06-F2EE-D0728056A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4F9725-0C0C-9436-DF25-2FB995079F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471847-A1CB-E7C6-3F66-906183B4CD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1DADCF-8E01-5B01-F250-30991411B4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E29C18-ADD9-0884-A8EF-8445AD5206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DC21B9-5A40-7075-4139-D58B26B5F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C3EB2-7450-4523-B623-13EE6418961B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6B908D-910F-EE1A-1311-FAF453275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FC3B2E-C19B-74F5-B590-81FC1B1D9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B5BA8-D01B-40E1-A682-240050845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692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59761-9C28-8C01-E264-D4DE23184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7B1F51-CFBF-A10D-BA7B-EB5DC619E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C3EB2-7450-4523-B623-13EE6418961B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D75464-270F-A770-A362-67C5D496A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1DC9EA-7176-0BFF-20A0-F85A45894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B5BA8-D01B-40E1-A682-240050845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662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98230C-DDA3-9851-7118-D4402DF5A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C3EB2-7450-4523-B623-13EE6418961B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62994A-31E1-246A-55D9-7E373A9AC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F9ADB5-64E2-5FE2-14FA-6C4D09262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B5BA8-D01B-40E1-A682-240050845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535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BC0B1-770B-1681-22F2-109A723FF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B0CEE6-D0AC-63C2-499E-BD7B620BD7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99DC43-DE3F-5D8B-FC66-3D3A058C69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8CC8F0-B0C5-A85E-38E8-634B93957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C3EB2-7450-4523-B623-13EE6418961B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57D316-2EF1-6CB6-8D25-7783A69DB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BD7AED-DAB6-77FC-959C-2BB4AA42E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B5BA8-D01B-40E1-A682-240050845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945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AF37F-2E55-F747-FBEA-A27815D6B9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30313D-AF02-82BA-974B-AEE1EE4EFF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E24A3F-90EF-3F8E-DD6B-8DA3C0D984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E5BC79-17C1-6EFF-1FC2-E2778E02F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C3EB2-7450-4523-B623-13EE6418961B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16A64D-ECF3-13D5-ED7E-712326A7C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2B5F3A-BCFB-5118-040F-CA070CB2B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B5BA8-D01B-40E1-A682-240050845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203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1C6EBD-C92B-8C31-D859-C471AD644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E6008D-F62A-EB4E-E6AF-9C97A85237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A8C034-174E-6481-B688-12FEF4D02A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1C3EB2-7450-4523-B623-13EE6418961B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184B37-3A81-7034-A2AD-0A76068BAE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A88D57-FE43-8F93-A220-B6A8EC6395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0B5BA8-D01B-40E1-A682-240050845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247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8EFF2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D7E6E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0897A2-F0E8-5290-76FC-F98BE4F674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3" y="1999615"/>
            <a:ext cx="9144000" cy="2764028"/>
          </a:xfrm>
        </p:spPr>
        <p:txBody>
          <a:bodyPr anchor="ctr">
            <a:normAutofit/>
          </a:bodyPr>
          <a:lstStyle/>
          <a:p>
            <a:r>
              <a:rPr lang="en-GB" sz="6100" dirty="0"/>
              <a:t>Developing a training plan for Tobacco Dependence Treatment Services</a:t>
            </a:r>
            <a:endParaRPr lang="en-US" sz="61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8E51E1-C9CC-1163-CE41-19C48F438F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6912" y="5645150"/>
            <a:ext cx="8258176" cy="631825"/>
          </a:xfrm>
        </p:spPr>
        <p:txBody>
          <a:bodyPr anchor="ctr">
            <a:normAutofit/>
          </a:bodyPr>
          <a:lstStyle/>
          <a:p>
            <a:r>
              <a:rPr lang="en-GB" sz="2800"/>
              <a:t>Joanna Feeney</a:t>
            </a:r>
            <a:endParaRPr lang="en-US" sz="280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4605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9" name="Rectangle 3078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1" name="Rectangle 3080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42C5649-41A6-2D65-14D6-6C3320033C70}"/>
              </a:ext>
            </a:extLst>
          </p:cNvPr>
          <p:cNvPicPr>
            <a:picLocks/>
          </p:cNvPicPr>
          <p:nvPr/>
        </p:nvPicPr>
        <p:blipFill rotWithShape="1">
          <a:blip r:embed="rId3"/>
          <a:srcRect r="2481" b="3892"/>
          <a:stretch/>
        </p:blipFill>
        <p:spPr>
          <a:xfrm rot="5400000">
            <a:off x="8099786" y="-1230617"/>
            <a:ext cx="315959" cy="5760000"/>
          </a:xfrm>
          <a:prstGeom prst="rect">
            <a:avLst/>
          </a:prstGeo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11F46AAD-EC0E-2F9B-C4D0-A67CB3967C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6219" y="327734"/>
            <a:ext cx="6783764" cy="147128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Tobacco Dependence Treatment Training Insights</a:t>
            </a:r>
          </a:p>
        </p:txBody>
      </p:sp>
      <p:pic>
        <p:nvPicPr>
          <p:cNvPr id="3074" name="Picture 2" descr="Insight icon PNG and SVG Vector Free Download">
            <a:extLst>
              <a:ext uri="{FF2B5EF4-FFF2-40B4-BE49-F238E27FC236}">
                <a16:creationId xmlns:a16="http://schemas.microsoft.com/office/drawing/2014/main" id="{16C0E9BA-815B-90BC-C6AB-26A6A27126A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4984" y="1807363"/>
            <a:ext cx="3634704" cy="3663323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083" name="Group 3082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0"/>
            <a:ext cx="4911183" cy="6878923"/>
            <a:chOff x="305" y="987934"/>
            <a:chExt cx="5338091" cy="5890989"/>
          </a:xfrm>
        </p:grpSpPr>
        <p:sp>
          <p:nvSpPr>
            <p:cNvPr id="3084" name="Freeform: Shape 3083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081780"/>
              <a:ext cx="5112000" cy="5780589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85" name="Freeform: Shape 3084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19" y="1046923"/>
              <a:ext cx="5242770" cy="5832000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solidFill>
                <a:srgbClr val="E8EFF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86" name="Freeform: Shape 3085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19" y="987934"/>
              <a:ext cx="5338077" cy="5868000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46800D19-19B8-C137-D7F4-A1694180BA3D}"/>
              </a:ext>
            </a:extLst>
          </p:cNvPr>
          <p:cNvSpPr txBox="1"/>
          <p:nvPr/>
        </p:nvSpPr>
        <p:spPr>
          <a:xfrm>
            <a:off x="5111711" y="2319129"/>
            <a:ext cx="644827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25488" indent="-725488">
              <a:buSzPct val="150000"/>
              <a:buBlip>
                <a:blip r:embed="rId5"/>
              </a:buBlip>
            </a:pPr>
            <a:r>
              <a:rPr lang="en-GB" sz="2400" dirty="0"/>
              <a:t>Absence access to local training</a:t>
            </a:r>
          </a:p>
          <a:p>
            <a:pPr marL="725488" indent="-725488">
              <a:buSzPct val="150000"/>
              <a:buBlip>
                <a:blip r:embed="rId5"/>
              </a:buBlip>
            </a:pPr>
            <a:r>
              <a:rPr lang="en-GB" sz="2400" dirty="0"/>
              <a:t>Overwhelming support for a national training standard &amp; structured training programme</a:t>
            </a:r>
          </a:p>
          <a:p>
            <a:pPr marL="725488" indent="-725488">
              <a:buSzPct val="150000"/>
              <a:buBlip>
                <a:blip r:embed="rId5"/>
              </a:buBlip>
            </a:pPr>
            <a:r>
              <a:rPr lang="en-GB" sz="2400" dirty="0"/>
              <a:t>In-house training capacity is limited in many Trusts</a:t>
            </a:r>
          </a:p>
          <a:p>
            <a:pPr marL="725488" indent="-725488">
              <a:buSzPct val="150000"/>
              <a:buBlip>
                <a:blip r:embed="rId5"/>
              </a:buBlip>
            </a:pPr>
            <a:r>
              <a:rPr lang="en-GB" sz="2400" dirty="0"/>
              <a:t>Consensus around a need for ongoing professional development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57792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5862EA56-FB76-975B-C728-E5CC756702C2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3175507" y="-1101873"/>
            <a:ext cx="324000" cy="5004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0EBE01B-70A3-CB19-920E-C4C133EFA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a training plan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974952-B667-5373-B06A-C2BB140D5C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394895" cy="4351338"/>
          </a:xfrm>
        </p:spPr>
        <p:txBody>
          <a:bodyPr/>
          <a:lstStyle/>
          <a:p>
            <a:r>
              <a:rPr lang="en-GB" dirty="0"/>
              <a:t>A training plan provides a structured approach to the development of the knowledge, skills and competencies across the workforce</a:t>
            </a:r>
          </a:p>
          <a:p>
            <a:r>
              <a:rPr lang="en-GB" dirty="0"/>
              <a:t>It considers the audience’s specific needs, identifies desired learning outcomes, sets out the method and resources required to achieve these</a:t>
            </a:r>
            <a:endParaRPr lang="en-US" dirty="0"/>
          </a:p>
        </p:txBody>
      </p:sp>
      <p:pic>
        <p:nvPicPr>
          <p:cNvPr id="1026" name="Picture 2" descr="Free Stickman Cliparts, Download Free Stickman Cliparts png images ...">
            <a:extLst>
              <a:ext uri="{FF2B5EF4-FFF2-40B4-BE49-F238E27FC236}">
                <a16:creationId xmlns:a16="http://schemas.microsoft.com/office/drawing/2014/main" id="{A9D2A973-8C9F-79F0-3755-9F3B201315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0530" y="2747963"/>
            <a:ext cx="2132013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hought Bubble: Cloud 3">
            <a:extLst>
              <a:ext uri="{FF2B5EF4-FFF2-40B4-BE49-F238E27FC236}">
                <a16:creationId xmlns:a16="http://schemas.microsoft.com/office/drawing/2014/main" id="{3A87DE9B-ECA3-0665-679A-AC731CA9E9F4}"/>
              </a:ext>
            </a:extLst>
          </p:cNvPr>
          <p:cNvSpPr/>
          <p:nvPr/>
        </p:nvSpPr>
        <p:spPr>
          <a:xfrm>
            <a:off x="7233095" y="2527519"/>
            <a:ext cx="1266092" cy="904352"/>
          </a:xfrm>
          <a:prstGeom prst="cloudCallout">
            <a:avLst>
              <a:gd name="adj1" fmla="val 63634"/>
              <a:gd name="adj2" fmla="val 69268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WHY</a:t>
            </a:r>
            <a:endParaRPr lang="en-US" b="1" dirty="0"/>
          </a:p>
        </p:txBody>
      </p:sp>
      <p:sp>
        <p:nvSpPr>
          <p:cNvPr id="5" name="Thought Bubble: Cloud 4">
            <a:extLst>
              <a:ext uri="{FF2B5EF4-FFF2-40B4-BE49-F238E27FC236}">
                <a16:creationId xmlns:a16="http://schemas.microsoft.com/office/drawing/2014/main" id="{6F77585C-E9E1-95EC-1787-914B2C222D55}"/>
              </a:ext>
            </a:extLst>
          </p:cNvPr>
          <p:cNvSpPr/>
          <p:nvPr/>
        </p:nvSpPr>
        <p:spPr>
          <a:xfrm>
            <a:off x="7866141" y="1436961"/>
            <a:ext cx="1266092" cy="904352"/>
          </a:xfrm>
          <a:prstGeom prst="cloudCallout">
            <a:avLst>
              <a:gd name="adj1" fmla="val 67035"/>
              <a:gd name="adj2" fmla="val 103712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WHO</a:t>
            </a:r>
            <a:endParaRPr lang="en-US" b="1" dirty="0"/>
          </a:p>
        </p:txBody>
      </p:sp>
      <p:sp>
        <p:nvSpPr>
          <p:cNvPr id="6" name="Thought Bubble: Cloud 5">
            <a:extLst>
              <a:ext uri="{FF2B5EF4-FFF2-40B4-BE49-F238E27FC236}">
                <a16:creationId xmlns:a16="http://schemas.microsoft.com/office/drawing/2014/main" id="{09F779FB-7238-10E0-F1B9-570BAA2811A7}"/>
              </a:ext>
            </a:extLst>
          </p:cNvPr>
          <p:cNvSpPr/>
          <p:nvPr/>
        </p:nvSpPr>
        <p:spPr>
          <a:xfrm>
            <a:off x="10614387" y="2537357"/>
            <a:ext cx="1425148" cy="904352"/>
          </a:xfrm>
          <a:prstGeom prst="cloudCallout">
            <a:avLst>
              <a:gd name="adj1" fmla="val -61701"/>
              <a:gd name="adj2" fmla="val 5974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WHEN</a:t>
            </a:r>
            <a:endParaRPr lang="en-US" b="1" dirty="0"/>
          </a:p>
        </p:txBody>
      </p:sp>
      <p:sp>
        <p:nvSpPr>
          <p:cNvPr id="7" name="Thought Bubble: Cloud 6">
            <a:extLst>
              <a:ext uri="{FF2B5EF4-FFF2-40B4-BE49-F238E27FC236}">
                <a16:creationId xmlns:a16="http://schemas.microsoft.com/office/drawing/2014/main" id="{DBE29D84-76BD-8B69-88AF-28B4A57F2382}"/>
              </a:ext>
            </a:extLst>
          </p:cNvPr>
          <p:cNvSpPr/>
          <p:nvPr/>
        </p:nvSpPr>
        <p:spPr>
          <a:xfrm>
            <a:off x="10614387" y="1328819"/>
            <a:ext cx="1266092" cy="904352"/>
          </a:xfrm>
          <a:prstGeom prst="cloudCallout">
            <a:avLst>
              <a:gd name="adj1" fmla="val -69020"/>
              <a:gd name="adj2" fmla="val 98156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HOW</a:t>
            </a:r>
            <a:endParaRPr lang="en-US" b="1" dirty="0"/>
          </a:p>
        </p:txBody>
      </p:sp>
      <p:sp>
        <p:nvSpPr>
          <p:cNvPr id="8" name="Thought Bubble: Cloud 7">
            <a:extLst>
              <a:ext uri="{FF2B5EF4-FFF2-40B4-BE49-F238E27FC236}">
                <a16:creationId xmlns:a16="http://schemas.microsoft.com/office/drawing/2014/main" id="{B8F11BF9-A14C-273C-163D-146EB37670A7}"/>
              </a:ext>
            </a:extLst>
          </p:cNvPr>
          <p:cNvSpPr/>
          <p:nvPr/>
        </p:nvSpPr>
        <p:spPr>
          <a:xfrm>
            <a:off x="9132233" y="752576"/>
            <a:ext cx="1266092" cy="904352"/>
          </a:xfrm>
          <a:prstGeom prst="cloudCallout">
            <a:avLst>
              <a:gd name="adj1" fmla="val 12046"/>
              <a:gd name="adj2" fmla="val 145617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WHAT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44561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7E02070-45D8-3B99-4A9D-99CA9928A3B7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 rot="16200000" flipH="1">
            <a:off x="3704545" y="-1443873"/>
            <a:ext cx="324000" cy="568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ED776EA-C206-9474-4E76-5D58EF8D5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of a training plan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C0B71E-4E64-AAD9-E912-AEFC6A11A7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5029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For Organisations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FBCA5A-AB3B-145C-3078-6ED654A526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987800"/>
          </a:xfrm>
        </p:spPr>
        <p:txBody>
          <a:bodyPr>
            <a:normAutofit lnSpcReduction="10000"/>
          </a:bodyPr>
          <a:lstStyle/>
          <a:p>
            <a:pPr defTabSz="50292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Improved quality of service &amp; patient care</a:t>
            </a:r>
          </a:p>
          <a:p>
            <a:pPr defTabSz="50292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2400" dirty="0">
                <a:solidFill>
                  <a:prstClr val="black"/>
                </a:solidFill>
              </a:rPr>
              <a:t>Improved consistency &amp; compliance with policies or standards </a:t>
            </a:r>
          </a:p>
          <a:p>
            <a:pPr defTabSz="50292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Improved clinical outcomes</a:t>
            </a:r>
          </a:p>
          <a:p>
            <a:pPr defTabSz="50292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Reduced staff turnover</a:t>
            </a:r>
          </a:p>
          <a:p>
            <a:pPr defTabSz="50292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Supports cultural change</a:t>
            </a:r>
          </a:p>
          <a:p>
            <a:pPr defTabSz="50292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Fosters innovation &amp; talent development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2E93B1-1C50-684A-4550-5A03DFB950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marL="0" marR="0" lvl="0" indent="0" algn="l" defTabSz="5029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For Staff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82BC32-6DAD-D541-6140-D876490D13F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defTabSz="502920">
              <a:spcAft>
                <a:spcPts val="600"/>
              </a:spcAft>
            </a:pPr>
            <a:r>
              <a:rPr lang="en-GB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Improved knowledge, skills &amp; confidence</a:t>
            </a:r>
          </a:p>
          <a:p>
            <a:pPr defTabSz="502920">
              <a:spcAft>
                <a:spcPts val="600"/>
              </a:spcAft>
            </a:pPr>
            <a:r>
              <a:rPr lang="en-GB" sz="2400" dirty="0"/>
              <a:t>Stay up to date with latest evidence base</a:t>
            </a:r>
          </a:p>
          <a:p>
            <a:pPr defTabSz="502920">
              <a:spcAft>
                <a:spcPts val="600"/>
              </a:spcAft>
            </a:pPr>
            <a:r>
              <a:rPr lang="en-GB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Enhanced job satisfaction </a:t>
            </a:r>
          </a:p>
          <a:p>
            <a:pPr defTabSz="502920">
              <a:spcAft>
                <a:spcPts val="600"/>
              </a:spcAft>
            </a:pPr>
            <a:r>
              <a:rPr lang="en-GB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Creates opportunities for career development / progression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99242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8" name="Content Placeholder 2">
            <a:extLst>
              <a:ext uri="{FF2B5EF4-FFF2-40B4-BE49-F238E27FC236}">
                <a16:creationId xmlns:a16="http://schemas.microsoft.com/office/drawing/2014/main" id="{C04F345D-1B2D-608A-6C90-6E447CEC69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3835831"/>
              </p:ext>
            </p:extLst>
          </p:nvPr>
        </p:nvGraphicFramePr>
        <p:xfrm>
          <a:off x="3151182" y="1690688"/>
          <a:ext cx="8300595" cy="49486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26" name="Picture 2" descr="216,800+ Steps Icon Stock Illustrations, Royalty-Free Vector Graphics &amp;  Clip Art - iStock | Walking up steps icon, Next steps icon, Foot steps icon">
            <a:extLst>
              <a:ext uri="{FF2B5EF4-FFF2-40B4-BE49-F238E27FC236}">
                <a16:creationId xmlns:a16="http://schemas.microsoft.com/office/drawing/2014/main" id="{E3F6D495-FCAA-FE66-77B0-E533A407978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22" r="33632"/>
          <a:stretch/>
        </p:blipFill>
        <p:spPr bwMode="auto">
          <a:xfrm rot="10800000">
            <a:off x="1011619" y="1871049"/>
            <a:ext cx="1555057" cy="4621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CB8AE7D-3EC2-CF50-22DA-992CB11DF90B}"/>
              </a:ext>
            </a:extLst>
          </p:cNvPr>
          <p:cNvPicPr>
            <a:picLocks/>
          </p:cNvPicPr>
          <p:nvPr/>
        </p:nvPicPr>
        <p:blipFill>
          <a:blip r:embed="rId9"/>
          <a:stretch>
            <a:fillRect/>
          </a:stretch>
        </p:blipFill>
        <p:spPr>
          <a:xfrm rot="5400000">
            <a:off x="4599692" y="-2843631"/>
            <a:ext cx="324000" cy="8460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7BF180B-1811-6F92-3D41-8585F3CC1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Steps developing a training plan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176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79218D61-E84C-4109-5FB0-B329C387DA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GB" sz="4200"/>
              <a:t>Key considerations</a:t>
            </a:r>
            <a:endParaRPr lang="en-US" sz="4200"/>
          </a:p>
        </p:txBody>
      </p:sp>
      <p:sp>
        <p:nvSpPr>
          <p:cNvPr id="16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Content Placeholder 7">
            <a:extLst>
              <a:ext uri="{FF2B5EF4-FFF2-40B4-BE49-F238E27FC236}">
                <a16:creationId xmlns:a16="http://schemas.microsoft.com/office/drawing/2014/main" id="{0A4E9E31-9E34-5BBE-2269-A4F543700D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7149277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08084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BACBD7-95B5-BA98-849A-0E3E2248D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r>
              <a:rPr lang="en-GB" sz="5400" dirty="0"/>
              <a:t>Best practice</a:t>
            </a:r>
            <a:endParaRPr lang="en-US" sz="5400" dirty="0"/>
          </a:p>
        </p:txBody>
      </p:sp>
      <p:sp>
        <p:nvSpPr>
          <p:cNvPr id="2057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B2CA61-80F3-1344-6A50-0D19EA86D9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6473952" cy="4050792"/>
          </a:xfrm>
        </p:spPr>
        <p:txBody>
          <a:bodyPr anchor="t">
            <a:normAutofit/>
          </a:bodyPr>
          <a:lstStyle/>
          <a:p>
            <a:r>
              <a:rPr lang="en-GB" dirty="0"/>
              <a:t>Trust-wide approach to training</a:t>
            </a:r>
          </a:p>
          <a:p>
            <a:r>
              <a:rPr lang="en-GB" dirty="0"/>
              <a:t>Role specific training</a:t>
            </a:r>
          </a:p>
          <a:p>
            <a:r>
              <a:rPr lang="en-GB" dirty="0"/>
              <a:t>Patient centred focus</a:t>
            </a:r>
          </a:p>
          <a:p>
            <a:r>
              <a:rPr lang="en-GB" dirty="0"/>
              <a:t>Clinical relevance</a:t>
            </a:r>
          </a:p>
          <a:p>
            <a:r>
              <a:rPr lang="en-GB" dirty="0"/>
              <a:t>Multi modal approach</a:t>
            </a:r>
          </a:p>
          <a:p>
            <a:r>
              <a:rPr lang="en-GB" dirty="0"/>
              <a:t>Continuous learning &amp; Supportive learning environments</a:t>
            </a:r>
          </a:p>
          <a:p>
            <a:r>
              <a:rPr lang="en-GB" dirty="0"/>
              <a:t>Collaboration </a:t>
            </a:r>
            <a:endParaRPr lang="en-US" dirty="0"/>
          </a:p>
        </p:txBody>
      </p:sp>
      <p:pic>
        <p:nvPicPr>
          <p:cNvPr id="2050" name="Picture 2" descr="Best practice - Free miscellaneous icons">
            <a:extLst>
              <a:ext uri="{FF2B5EF4-FFF2-40B4-BE49-F238E27FC236}">
                <a16:creationId xmlns:a16="http://schemas.microsoft.com/office/drawing/2014/main" id="{09ACC11F-9D4B-5A59-6D5D-31522FFD86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04888" y="2121408"/>
            <a:ext cx="4087368" cy="40873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39598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4,841 BEST Whats Next IMAGES, STOCK PHOTOS &amp; VECTORS | Adobe Stock">
            <a:extLst>
              <a:ext uri="{FF2B5EF4-FFF2-40B4-BE49-F238E27FC236}">
                <a16:creationId xmlns:a16="http://schemas.microsoft.com/office/drawing/2014/main" id="{D39BA7FA-B81B-C9D9-9D55-C8ECD23516F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5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9568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a4543a0-6766-456e-a2ee-4414459d9a0a">
      <Terms xmlns="http://schemas.microsoft.com/office/infopath/2007/PartnerControls"/>
    </lcf76f155ced4ddcb4097134ff3c332f>
    <TaxCatchAll xmlns="af7b454b-5578-4b92-ad2d-05626e09101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24553EA454694B8CD2AA52A00C529E" ma:contentTypeVersion="18" ma:contentTypeDescription="Create a new document." ma:contentTypeScope="" ma:versionID="4ae87a6e54c179e8be9c31b5d86170d1">
  <xsd:schema xmlns:xsd="http://www.w3.org/2001/XMLSchema" xmlns:xs="http://www.w3.org/2001/XMLSchema" xmlns:p="http://schemas.microsoft.com/office/2006/metadata/properties" xmlns:ns2="3a4543a0-6766-456e-a2ee-4414459d9a0a" xmlns:ns3="af7b454b-5578-4b92-ad2d-05626e091018" targetNamespace="http://schemas.microsoft.com/office/2006/metadata/properties" ma:root="true" ma:fieldsID="f3cb7b609ffde3ce19e51d55c0e56fed" ns2:_="" ns3:_="">
    <xsd:import namespace="3a4543a0-6766-456e-a2ee-4414459d9a0a"/>
    <xsd:import namespace="af7b454b-5578-4b92-ad2d-05626e0910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4543a0-6766-456e-a2ee-4414459d9a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6d2e6d8-cbd0-4db0-ba36-afbb08a2ca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7b454b-5578-4b92-ad2d-05626e09101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c5b07f2-ba60-4e2c-beaf-204d65fe82c0}" ma:internalName="TaxCatchAll" ma:showField="CatchAllData" ma:web="af7b454b-5578-4b92-ad2d-05626e0910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E4CC2AC-D694-471B-8FF9-0B852E968C9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af7b454b-5578-4b92-ad2d-05626e091018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3a4543a0-6766-456e-a2ee-4414459d9a0a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B67DE33-2FEA-4298-A353-1850C59F95A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2F9F9CB-6874-4621-85E6-768AA4CE32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a4543a0-6766-456e-a2ee-4414459d9a0a"/>
    <ds:schemaRef ds:uri="af7b454b-5578-4b92-ad2d-05626e0910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1004</TotalTime>
  <Words>251</Words>
  <Application>Microsoft Office PowerPoint</Application>
  <PresentationFormat>Widescreen</PresentationFormat>
  <Paragraphs>60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Office Theme</vt:lpstr>
      <vt:lpstr>Developing a training plan for Tobacco Dependence Treatment Services</vt:lpstr>
      <vt:lpstr>Tobacco Dependence Treatment Training Insights</vt:lpstr>
      <vt:lpstr>What is a training plan</vt:lpstr>
      <vt:lpstr>Benefits of a training plan</vt:lpstr>
      <vt:lpstr>Key Steps developing a training plan</vt:lpstr>
      <vt:lpstr>Key considerations</vt:lpstr>
      <vt:lpstr>Best practice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a training plan</dc:title>
  <dc:creator>Joanna Feeney</dc:creator>
  <cp:lastModifiedBy>Joanna Feeney</cp:lastModifiedBy>
  <cp:revision>5</cp:revision>
  <dcterms:created xsi:type="dcterms:W3CDTF">2024-04-16T09:22:32Z</dcterms:created>
  <dcterms:modified xsi:type="dcterms:W3CDTF">2024-04-25T12:11:23Z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0x0101008924553EA454694B8CD2AA52A00C529E</vt:lpwstr>
  </property>
  <property fmtid="{D5CDD505-2E9C-101B-9397-08002B2CF9AE}" pid="3" name="MediaServiceImageTags">
    <vt:lpwstr/>
  </property>
</Properties>
</file>