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87" r:id="rId6"/>
    <p:sldId id="293" r:id="rId7"/>
    <p:sldId id="302" r:id="rId8"/>
    <p:sldId id="304" r:id="rId9"/>
    <p:sldId id="305" r:id="rId10"/>
    <p:sldId id="295" r:id="rId11"/>
    <p:sldId id="281" r:id="rId12"/>
    <p:sldId id="286" r:id="rId13"/>
    <p:sldId id="280" r:id="rId14"/>
    <p:sldId id="285" r:id="rId15"/>
    <p:sldId id="303" r:id="rId16"/>
    <p:sldId id="462" r:id="rId17"/>
    <p:sldId id="459" r:id="rId18"/>
    <p:sldId id="463" r:id="rId19"/>
    <p:sldId id="449" r:id="rId20"/>
    <p:sldId id="454" r:id="rId21"/>
    <p:sldId id="452" r:id="rId22"/>
    <p:sldId id="453" r:id="rId23"/>
    <p:sldId id="455" r:id="rId24"/>
    <p:sldId id="457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00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2597" autoAdjust="0"/>
  </p:normalViewPr>
  <p:slideViewPr>
    <p:cSldViewPr snapToGrid="0">
      <p:cViewPr varScale="1">
        <p:scale>
          <a:sx n="64" d="100"/>
          <a:sy n="64" d="100"/>
        </p:scale>
        <p:origin x="16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aldron" userId="8335f057-b43c-4800-93a8-d297c8c1669d" providerId="ADAL" clId="{61B7FD93-4B81-4653-AEAE-49D7DBEBC954}"/>
    <pc:docChg chg="undo redo custSel addSld delSld modSld sldOrd">
      <pc:chgData name="John Waldron" userId="8335f057-b43c-4800-93a8-d297c8c1669d" providerId="ADAL" clId="{61B7FD93-4B81-4653-AEAE-49D7DBEBC954}" dt="2021-02-10T13:57:48.582" v="15967" actId="20577"/>
      <pc:docMkLst>
        <pc:docMk/>
      </pc:docMkLst>
      <pc:sldChg chg="modNotesTx">
        <pc:chgData name="John Waldron" userId="8335f057-b43c-4800-93a8-d297c8c1669d" providerId="ADAL" clId="{61B7FD93-4B81-4653-AEAE-49D7DBEBC954}" dt="2021-02-10T09:04:01.447" v="14284"/>
        <pc:sldMkLst>
          <pc:docMk/>
          <pc:sldMk cId="2097917255" sldId="256"/>
        </pc:sldMkLst>
      </pc:sldChg>
      <pc:sldChg chg="addSp delSp modSp add mod modNotesTx">
        <pc:chgData name="John Waldron" userId="8335f057-b43c-4800-93a8-d297c8c1669d" providerId="ADAL" clId="{61B7FD93-4B81-4653-AEAE-49D7DBEBC954}" dt="2021-02-10T09:06:39.301" v="14288" actId="1076"/>
        <pc:sldMkLst>
          <pc:docMk/>
          <pc:sldMk cId="2560932249" sldId="258"/>
        </pc:sldMkLst>
        <pc:spChg chg="del">
          <ac:chgData name="John Waldron" userId="8335f057-b43c-4800-93a8-d297c8c1669d" providerId="ADAL" clId="{61B7FD93-4B81-4653-AEAE-49D7DBEBC954}" dt="2021-02-09T17:46:29.232" v="8847" actId="478"/>
          <ac:spMkLst>
            <pc:docMk/>
            <pc:sldMk cId="2560932249" sldId="258"/>
            <ac:spMk id="2" creationId="{00000000-0000-0000-0000-000000000000}"/>
          </ac:spMkLst>
        </pc:spChg>
        <pc:spChg chg="add del mod">
          <ac:chgData name="John Waldron" userId="8335f057-b43c-4800-93a8-d297c8c1669d" providerId="ADAL" clId="{61B7FD93-4B81-4653-AEAE-49D7DBEBC954}" dt="2021-02-09T17:46:32.064" v="8848" actId="478"/>
          <ac:spMkLst>
            <pc:docMk/>
            <pc:sldMk cId="2560932249" sldId="258"/>
            <ac:spMk id="16" creationId="{72731739-A0BB-436E-9A63-2041467D6C29}"/>
          </ac:spMkLst>
        </pc:spChg>
        <pc:spChg chg="add del mod">
          <ac:chgData name="John Waldron" userId="8335f057-b43c-4800-93a8-d297c8c1669d" providerId="ADAL" clId="{61B7FD93-4B81-4653-AEAE-49D7DBEBC954}" dt="2021-02-09T17:48:50.415" v="8941" actId="478"/>
          <ac:spMkLst>
            <pc:docMk/>
            <pc:sldMk cId="2560932249" sldId="258"/>
            <ac:spMk id="27" creationId="{BDA7CCC0-4AC2-44FA-AD34-E43B381A6518}"/>
          </ac:spMkLst>
        </pc:spChg>
        <pc:picChg chg="mod">
          <ac:chgData name="John Waldron" userId="8335f057-b43c-4800-93a8-d297c8c1669d" providerId="ADAL" clId="{61B7FD93-4B81-4653-AEAE-49D7DBEBC954}" dt="2021-02-09T17:49:01.294" v="8945" actId="1076"/>
          <ac:picMkLst>
            <pc:docMk/>
            <pc:sldMk cId="2560932249" sldId="258"/>
            <ac:picMk id="26" creationId="{00000000-0000-0000-0000-000000000000}"/>
          </ac:picMkLst>
        </pc:picChg>
        <pc:picChg chg="add mod">
          <ac:chgData name="John Waldron" userId="8335f057-b43c-4800-93a8-d297c8c1669d" providerId="ADAL" clId="{61B7FD93-4B81-4653-AEAE-49D7DBEBC954}" dt="2021-02-10T09:06:39.301" v="14288" actId="1076"/>
          <ac:picMkLst>
            <pc:docMk/>
            <pc:sldMk cId="2560932249" sldId="258"/>
            <ac:picMk id="1026" creationId="{0E0BD85C-AB9E-4133-B3F1-CA6D926B0766}"/>
          </ac:picMkLst>
        </pc:picChg>
      </pc:sldChg>
      <pc:sldChg chg="modNotesTx">
        <pc:chgData name="John Waldron" userId="8335f057-b43c-4800-93a8-d297c8c1669d" providerId="ADAL" clId="{61B7FD93-4B81-4653-AEAE-49D7DBEBC954}" dt="2021-02-09T18:15:41.088" v="10388" actId="20577"/>
        <pc:sldMkLst>
          <pc:docMk/>
          <pc:sldMk cId="3702381847" sldId="267"/>
        </pc:sldMkLst>
      </pc:sldChg>
      <pc:sldChg chg="modNotesTx">
        <pc:chgData name="John Waldron" userId="8335f057-b43c-4800-93a8-d297c8c1669d" providerId="ADAL" clId="{61B7FD93-4B81-4653-AEAE-49D7DBEBC954}" dt="2021-02-10T13:26:15.456" v="15669" actId="20577"/>
        <pc:sldMkLst>
          <pc:docMk/>
          <pc:sldMk cId="4230512148" sldId="269"/>
        </pc:sldMkLst>
      </pc:sldChg>
      <pc:sldChg chg="modSp mod">
        <pc:chgData name="John Waldron" userId="8335f057-b43c-4800-93a8-d297c8c1669d" providerId="ADAL" clId="{61B7FD93-4B81-4653-AEAE-49D7DBEBC954}" dt="2021-02-08T18:32:07.659" v="5385" actId="20577"/>
        <pc:sldMkLst>
          <pc:docMk/>
          <pc:sldMk cId="592055456" sldId="271"/>
        </pc:sldMkLst>
        <pc:spChg chg="mod">
          <ac:chgData name="John Waldron" userId="8335f057-b43c-4800-93a8-d297c8c1669d" providerId="ADAL" clId="{61B7FD93-4B81-4653-AEAE-49D7DBEBC954}" dt="2021-02-08T18:32:07.659" v="5385" actId="20577"/>
          <ac:spMkLst>
            <pc:docMk/>
            <pc:sldMk cId="592055456" sldId="271"/>
            <ac:spMk id="3" creationId="{23184388-2FFA-4EEA-9A65-02DE7CDE1D6F}"/>
          </ac:spMkLst>
        </pc:spChg>
      </pc:sldChg>
      <pc:sldChg chg="del">
        <pc:chgData name="John Waldron" userId="8335f057-b43c-4800-93a8-d297c8c1669d" providerId="ADAL" clId="{61B7FD93-4B81-4653-AEAE-49D7DBEBC954}" dt="2021-02-09T12:13:08.989" v="6007" actId="47"/>
        <pc:sldMkLst>
          <pc:docMk/>
          <pc:sldMk cId="3449053153" sldId="272"/>
        </pc:sldMkLst>
      </pc:sldChg>
      <pc:sldChg chg="modNotesTx">
        <pc:chgData name="John Waldron" userId="8335f057-b43c-4800-93a8-d297c8c1669d" providerId="ADAL" clId="{61B7FD93-4B81-4653-AEAE-49D7DBEBC954}" dt="2021-02-09T12:40:14.571" v="7661" actId="20577"/>
        <pc:sldMkLst>
          <pc:docMk/>
          <pc:sldMk cId="1837570304" sldId="273"/>
        </pc:sldMkLst>
      </pc:sldChg>
      <pc:sldChg chg="del ord">
        <pc:chgData name="John Waldron" userId="8335f057-b43c-4800-93a8-d297c8c1669d" providerId="ADAL" clId="{61B7FD93-4B81-4653-AEAE-49D7DBEBC954}" dt="2021-02-09T11:55:30.003" v="5618" actId="47"/>
        <pc:sldMkLst>
          <pc:docMk/>
          <pc:sldMk cId="3533535547" sldId="276"/>
        </pc:sldMkLst>
      </pc:sldChg>
      <pc:sldChg chg="modNotesTx">
        <pc:chgData name="John Waldron" userId="8335f057-b43c-4800-93a8-d297c8c1669d" providerId="ADAL" clId="{61B7FD93-4B81-4653-AEAE-49D7DBEBC954}" dt="2021-02-10T11:33:20.923" v="15393" actId="5793"/>
        <pc:sldMkLst>
          <pc:docMk/>
          <pc:sldMk cId="1702292165" sldId="280"/>
        </pc:sldMkLst>
      </pc:sldChg>
      <pc:sldChg chg="modSp mod modNotesTx">
        <pc:chgData name="John Waldron" userId="8335f057-b43c-4800-93a8-d297c8c1669d" providerId="ADAL" clId="{61B7FD93-4B81-4653-AEAE-49D7DBEBC954}" dt="2021-02-10T11:09:33.216" v="15259" actId="20577"/>
        <pc:sldMkLst>
          <pc:docMk/>
          <pc:sldMk cId="1373497852" sldId="281"/>
        </pc:sldMkLst>
        <pc:picChg chg="mod">
          <ac:chgData name="John Waldron" userId="8335f057-b43c-4800-93a8-d297c8c1669d" providerId="ADAL" clId="{61B7FD93-4B81-4653-AEAE-49D7DBEBC954}" dt="2021-02-09T18:16:16.815" v="10389" actId="14100"/>
          <ac:picMkLst>
            <pc:docMk/>
            <pc:sldMk cId="1373497852" sldId="281"/>
            <ac:picMk id="4" creationId="{62FD9969-4C01-402B-BF7A-DEF1BDAC47E4}"/>
          </ac:picMkLst>
        </pc:picChg>
      </pc:sldChg>
      <pc:sldChg chg="del modNotesTx">
        <pc:chgData name="John Waldron" userId="8335f057-b43c-4800-93a8-d297c8c1669d" providerId="ADAL" clId="{61B7FD93-4B81-4653-AEAE-49D7DBEBC954}" dt="2021-02-09T12:18:31.988" v="6468" actId="47"/>
        <pc:sldMkLst>
          <pc:docMk/>
          <pc:sldMk cId="2452460092" sldId="283"/>
        </pc:sldMkLst>
      </pc:sldChg>
      <pc:sldChg chg="modSp mod modNotesTx">
        <pc:chgData name="John Waldron" userId="8335f057-b43c-4800-93a8-d297c8c1669d" providerId="ADAL" clId="{61B7FD93-4B81-4653-AEAE-49D7DBEBC954}" dt="2021-02-10T10:50:07.011" v="14979" actId="20577"/>
        <pc:sldMkLst>
          <pc:docMk/>
          <pc:sldMk cId="3480827554" sldId="284"/>
        </pc:sldMkLst>
        <pc:spChg chg="mod">
          <ac:chgData name="John Waldron" userId="8335f057-b43c-4800-93a8-d297c8c1669d" providerId="ADAL" clId="{61B7FD93-4B81-4653-AEAE-49D7DBEBC954}" dt="2021-02-09T18:01:51.829" v="9570"/>
          <ac:spMkLst>
            <pc:docMk/>
            <pc:sldMk cId="3480827554" sldId="284"/>
            <ac:spMk id="3" creationId="{A2307659-2A6A-4F37-A23B-A1F8657DCC8D}"/>
          </ac:spMkLst>
        </pc:spChg>
      </pc:sldChg>
      <pc:sldChg chg="modNotesTx">
        <pc:chgData name="John Waldron" userId="8335f057-b43c-4800-93a8-d297c8c1669d" providerId="ADAL" clId="{61B7FD93-4B81-4653-AEAE-49D7DBEBC954}" dt="2021-02-10T13:33:36.074" v="15808" actId="20577"/>
        <pc:sldMkLst>
          <pc:docMk/>
          <pc:sldMk cId="2979124599" sldId="285"/>
        </pc:sldMkLst>
      </pc:sldChg>
      <pc:sldChg chg="modSp mod modNotesTx">
        <pc:chgData name="John Waldron" userId="8335f057-b43c-4800-93a8-d297c8c1669d" providerId="ADAL" clId="{61B7FD93-4B81-4653-AEAE-49D7DBEBC954}" dt="2021-02-10T11:20:32.300" v="15313" actId="20577"/>
        <pc:sldMkLst>
          <pc:docMk/>
          <pc:sldMk cId="940160465" sldId="286"/>
        </pc:sldMkLst>
        <pc:spChg chg="mod">
          <ac:chgData name="John Waldron" userId="8335f057-b43c-4800-93a8-d297c8c1669d" providerId="ADAL" clId="{61B7FD93-4B81-4653-AEAE-49D7DBEBC954}" dt="2021-02-08T17:33:39.258" v="2057" actId="27636"/>
          <ac:spMkLst>
            <pc:docMk/>
            <pc:sldMk cId="940160465" sldId="286"/>
            <ac:spMk id="3" creationId="{80240482-E9A1-41EA-951C-E4C62DFCD644}"/>
          </ac:spMkLst>
        </pc:spChg>
        <pc:spChg chg="mod">
          <ac:chgData name="John Waldron" userId="8335f057-b43c-4800-93a8-d297c8c1669d" providerId="ADAL" clId="{61B7FD93-4B81-4653-AEAE-49D7DBEBC954}" dt="2021-02-10T10:56:16.384" v="15029" actId="20577"/>
          <ac:spMkLst>
            <pc:docMk/>
            <pc:sldMk cId="940160465" sldId="286"/>
            <ac:spMk id="4" creationId="{66EDA805-ADE9-4EF1-98D1-2C487D5C805D}"/>
          </ac:spMkLst>
        </pc:spChg>
      </pc:sldChg>
      <pc:sldChg chg="modSp mod ord">
        <pc:chgData name="John Waldron" userId="8335f057-b43c-4800-93a8-d297c8c1669d" providerId="ADAL" clId="{61B7FD93-4B81-4653-AEAE-49D7DBEBC954}" dt="2021-02-09T17:40:41.119" v="8751" actId="6549"/>
        <pc:sldMkLst>
          <pc:docMk/>
          <pc:sldMk cId="2883477482" sldId="287"/>
        </pc:sldMkLst>
        <pc:spChg chg="mod">
          <ac:chgData name="John Waldron" userId="8335f057-b43c-4800-93a8-d297c8c1669d" providerId="ADAL" clId="{61B7FD93-4B81-4653-AEAE-49D7DBEBC954}" dt="2021-02-09T17:40:41.119" v="8751" actId="6549"/>
          <ac:spMkLst>
            <pc:docMk/>
            <pc:sldMk cId="2883477482" sldId="287"/>
            <ac:spMk id="3" creationId="{0A527F2C-DC5A-4699-BB4A-6E54ADE17A23}"/>
          </ac:spMkLst>
        </pc:spChg>
      </pc:sldChg>
      <pc:sldChg chg="del ord">
        <pc:chgData name="John Waldron" userId="8335f057-b43c-4800-93a8-d297c8c1669d" providerId="ADAL" clId="{61B7FD93-4B81-4653-AEAE-49D7DBEBC954}" dt="2021-02-08T15:02:11.116" v="877" actId="47"/>
        <pc:sldMkLst>
          <pc:docMk/>
          <pc:sldMk cId="3451455729" sldId="289"/>
        </pc:sldMkLst>
      </pc:sldChg>
      <pc:sldChg chg="del">
        <pc:chgData name="John Waldron" userId="8335f057-b43c-4800-93a8-d297c8c1669d" providerId="ADAL" clId="{61B7FD93-4B81-4653-AEAE-49D7DBEBC954}" dt="2021-02-08T15:02:14.817" v="878" actId="47"/>
        <pc:sldMkLst>
          <pc:docMk/>
          <pc:sldMk cId="4206053806" sldId="290"/>
        </pc:sldMkLst>
      </pc:sldChg>
      <pc:sldChg chg="del">
        <pc:chgData name="John Waldron" userId="8335f057-b43c-4800-93a8-d297c8c1669d" providerId="ADAL" clId="{61B7FD93-4B81-4653-AEAE-49D7DBEBC954}" dt="2021-02-08T15:02:40.613" v="880" actId="47"/>
        <pc:sldMkLst>
          <pc:docMk/>
          <pc:sldMk cId="1932673960" sldId="291"/>
        </pc:sldMkLst>
      </pc:sldChg>
      <pc:sldChg chg="del">
        <pc:chgData name="John Waldron" userId="8335f057-b43c-4800-93a8-d297c8c1669d" providerId="ADAL" clId="{61B7FD93-4B81-4653-AEAE-49D7DBEBC954}" dt="2021-02-08T15:02:39.846" v="879" actId="47"/>
        <pc:sldMkLst>
          <pc:docMk/>
          <pc:sldMk cId="3865572884" sldId="292"/>
        </pc:sldMkLst>
      </pc:sldChg>
      <pc:sldChg chg="ord">
        <pc:chgData name="John Waldron" userId="8335f057-b43c-4800-93a8-d297c8c1669d" providerId="ADAL" clId="{61B7FD93-4B81-4653-AEAE-49D7DBEBC954}" dt="2021-02-08T14:33:31.340" v="751"/>
        <pc:sldMkLst>
          <pc:docMk/>
          <pc:sldMk cId="1923861326" sldId="293"/>
        </pc:sldMkLst>
      </pc:sldChg>
      <pc:sldChg chg="ord modNotesTx">
        <pc:chgData name="John Waldron" userId="8335f057-b43c-4800-93a8-d297c8c1669d" providerId="ADAL" clId="{61B7FD93-4B81-4653-AEAE-49D7DBEBC954}" dt="2021-02-10T11:32:48.068" v="15348" actId="6549"/>
        <pc:sldMkLst>
          <pc:docMk/>
          <pc:sldMk cId="410432063" sldId="295"/>
        </pc:sldMkLst>
      </pc:sldChg>
      <pc:sldChg chg="modSp mod modNotesTx">
        <pc:chgData name="John Waldron" userId="8335f057-b43c-4800-93a8-d297c8c1669d" providerId="ADAL" clId="{61B7FD93-4B81-4653-AEAE-49D7DBEBC954}" dt="2021-02-10T13:23:42.279" v="15630" actId="20577"/>
        <pc:sldMkLst>
          <pc:docMk/>
          <pc:sldMk cId="3799220859" sldId="296"/>
        </pc:sldMkLst>
        <pc:spChg chg="mod">
          <ac:chgData name="John Waldron" userId="8335f057-b43c-4800-93a8-d297c8c1669d" providerId="ADAL" clId="{61B7FD93-4B81-4653-AEAE-49D7DBEBC954}" dt="2021-02-09T19:11:31.372" v="13350" actId="20577"/>
          <ac:spMkLst>
            <pc:docMk/>
            <pc:sldMk cId="3799220859" sldId="296"/>
            <ac:spMk id="3" creationId="{7CBD4272-BEC3-4375-B441-C7735E149D7B}"/>
          </ac:spMkLst>
        </pc:spChg>
      </pc:sldChg>
      <pc:sldChg chg="del modNotesTx">
        <pc:chgData name="John Waldron" userId="8335f057-b43c-4800-93a8-d297c8c1669d" providerId="ADAL" clId="{61B7FD93-4B81-4653-AEAE-49D7DBEBC954}" dt="2021-02-08T17:40:58.567" v="2474" actId="47"/>
        <pc:sldMkLst>
          <pc:docMk/>
          <pc:sldMk cId="2889140135" sldId="298"/>
        </pc:sldMkLst>
      </pc:sldChg>
      <pc:sldChg chg="del">
        <pc:chgData name="John Waldron" userId="8335f057-b43c-4800-93a8-d297c8c1669d" providerId="ADAL" clId="{61B7FD93-4B81-4653-AEAE-49D7DBEBC954}" dt="2021-02-08T17:51:35.631" v="3603" actId="47"/>
        <pc:sldMkLst>
          <pc:docMk/>
          <pc:sldMk cId="1592684489" sldId="299"/>
        </pc:sldMkLst>
      </pc:sldChg>
      <pc:sldChg chg="modSp del mod modNotesTx">
        <pc:chgData name="John Waldron" userId="8335f057-b43c-4800-93a8-d297c8c1669d" providerId="ADAL" clId="{61B7FD93-4B81-4653-AEAE-49D7DBEBC954}" dt="2021-02-08T18:08:53.374" v="4420" actId="47"/>
        <pc:sldMkLst>
          <pc:docMk/>
          <pc:sldMk cId="3180995863" sldId="300"/>
        </pc:sldMkLst>
        <pc:spChg chg="mod">
          <ac:chgData name="John Waldron" userId="8335f057-b43c-4800-93a8-d297c8c1669d" providerId="ADAL" clId="{61B7FD93-4B81-4653-AEAE-49D7DBEBC954}" dt="2021-02-08T17:53:46.324" v="3612" actId="20577"/>
          <ac:spMkLst>
            <pc:docMk/>
            <pc:sldMk cId="3180995863" sldId="300"/>
            <ac:spMk id="5" creationId="{F7A36512-B2A7-46A3-BEC3-0AFEA665B900}"/>
          </ac:spMkLst>
        </pc:spChg>
      </pc:sldChg>
      <pc:sldChg chg="modSp del mod ord modNotesTx">
        <pc:chgData name="John Waldron" userId="8335f057-b43c-4800-93a8-d297c8c1669d" providerId="ADAL" clId="{61B7FD93-4B81-4653-AEAE-49D7DBEBC954}" dt="2021-02-09T18:41:55.722" v="10765" actId="47"/>
        <pc:sldMkLst>
          <pc:docMk/>
          <pc:sldMk cId="3097528432" sldId="301"/>
        </pc:sldMkLst>
        <pc:spChg chg="mod">
          <ac:chgData name="John Waldron" userId="8335f057-b43c-4800-93a8-d297c8c1669d" providerId="ADAL" clId="{61B7FD93-4B81-4653-AEAE-49D7DBEBC954}" dt="2021-02-09T14:36:14.622" v="8619" actId="20577"/>
          <ac:spMkLst>
            <pc:docMk/>
            <pc:sldMk cId="3097528432" sldId="301"/>
            <ac:spMk id="3" creationId="{2B542B96-EFB7-4031-A55D-317E6AA6962C}"/>
          </ac:spMkLst>
        </pc:spChg>
      </pc:sldChg>
      <pc:sldChg chg="modSp mod modNotesTx">
        <pc:chgData name="John Waldron" userId="8335f057-b43c-4800-93a8-d297c8c1669d" providerId="ADAL" clId="{61B7FD93-4B81-4653-AEAE-49D7DBEBC954}" dt="2021-02-10T09:07:49.809" v="14297" actId="20577"/>
        <pc:sldMkLst>
          <pc:docMk/>
          <pc:sldMk cId="3464142505" sldId="302"/>
        </pc:sldMkLst>
        <pc:spChg chg="mod">
          <ac:chgData name="John Waldron" userId="8335f057-b43c-4800-93a8-d297c8c1669d" providerId="ADAL" clId="{61B7FD93-4B81-4653-AEAE-49D7DBEBC954}" dt="2021-02-09T18:01:35.513" v="9568" actId="27636"/>
          <ac:spMkLst>
            <pc:docMk/>
            <pc:sldMk cId="3464142505" sldId="302"/>
            <ac:spMk id="3" creationId="{E93D462D-52EB-4647-B555-34F96DE971E8}"/>
          </ac:spMkLst>
        </pc:spChg>
      </pc:sldChg>
      <pc:sldChg chg="addSp delSp modSp new mod modNotesTx">
        <pc:chgData name="John Waldron" userId="8335f057-b43c-4800-93a8-d297c8c1669d" providerId="ADAL" clId="{61B7FD93-4B81-4653-AEAE-49D7DBEBC954}" dt="2021-02-10T13:57:48.582" v="15967" actId="20577"/>
        <pc:sldMkLst>
          <pc:docMk/>
          <pc:sldMk cId="4135008003" sldId="303"/>
        </pc:sldMkLst>
        <pc:spChg chg="del">
          <ac:chgData name="John Waldron" userId="8335f057-b43c-4800-93a8-d297c8c1669d" providerId="ADAL" clId="{61B7FD93-4B81-4653-AEAE-49D7DBEBC954}" dt="2021-02-08T17:54:12.384" v="3615" actId="478"/>
          <ac:spMkLst>
            <pc:docMk/>
            <pc:sldMk cId="4135008003" sldId="303"/>
            <ac:spMk id="2" creationId="{0897FAC4-F2F2-4B00-BC51-E6C5C00E49A8}"/>
          </ac:spMkLst>
        </pc:spChg>
        <pc:spChg chg="mod">
          <ac:chgData name="John Waldron" userId="8335f057-b43c-4800-93a8-d297c8c1669d" providerId="ADAL" clId="{61B7FD93-4B81-4653-AEAE-49D7DBEBC954}" dt="2021-02-10T09:14:48.231" v="14492" actId="2711"/>
          <ac:spMkLst>
            <pc:docMk/>
            <pc:sldMk cId="4135008003" sldId="303"/>
            <ac:spMk id="3" creationId="{B0B38703-1BFE-4298-B082-90251DF9DCB0}"/>
          </ac:spMkLst>
        </pc:spChg>
        <pc:spChg chg="add mod">
          <ac:chgData name="John Waldron" userId="8335f057-b43c-4800-93a8-d297c8c1669d" providerId="ADAL" clId="{61B7FD93-4B81-4653-AEAE-49D7DBEBC954}" dt="2021-02-08T17:58:25.594" v="4007" actId="20577"/>
          <ac:spMkLst>
            <pc:docMk/>
            <pc:sldMk cId="4135008003" sldId="303"/>
            <ac:spMk id="4" creationId="{2A2D1ACB-6796-46C7-8BD8-9BE260181678}"/>
          </ac:spMkLst>
        </pc:spChg>
      </pc:sldChg>
      <pc:sldChg chg="new del">
        <pc:chgData name="John Waldron" userId="8335f057-b43c-4800-93a8-d297c8c1669d" providerId="ADAL" clId="{61B7FD93-4B81-4653-AEAE-49D7DBEBC954}" dt="2021-02-09T17:46:25.567" v="8846" actId="47"/>
        <pc:sldMkLst>
          <pc:docMk/>
          <pc:sldMk cId="2961074939" sldId="304"/>
        </pc:sldMkLst>
      </pc:sldChg>
      <pc:sldChg chg="addSp delSp modSp new mod modNotesTx">
        <pc:chgData name="John Waldron" userId="8335f057-b43c-4800-93a8-d297c8c1669d" providerId="ADAL" clId="{61B7FD93-4B81-4653-AEAE-49D7DBEBC954}" dt="2021-02-09T18:03:38.289" v="9635" actId="20577"/>
        <pc:sldMkLst>
          <pc:docMk/>
          <pc:sldMk cId="4091102527" sldId="304"/>
        </pc:sldMkLst>
        <pc:spChg chg="del">
          <ac:chgData name="John Waldron" userId="8335f057-b43c-4800-93a8-d297c8c1669d" providerId="ADAL" clId="{61B7FD93-4B81-4653-AEAE-49D7DBEBC954}" dt="2021-02-09T17:57:41.064" v="9247" actId="478"/>
          <ac:spMkLst>
            <pc:docMk/>
            <pc:sldMk cId="4091102527" sldId="304"/>
            <ac:spMk id="2" creationId="{95062292-881C-456D-BB05-63F9C3C07D8F}"/>
          </ac:spMkLst>
        </pc:spChg>
        <pc:spChg chg="del">
          <ac:chgData name="John Waldron" userId="8335f057-b43c-4800-93a8-d297c8c1669d" providerId="ADAL" clId="{61B7FD93-4B81-4653-AEAE-49D7DBEBC954}" dt="2021-02-09T17:57:20.480" v="9242" actId="478"/>
          <ac:spMkLst>
            <pc:docMk/>
            <pc:sldMk cId="4091102527" sldId="304"/>
            <ac:spMk id="3" creationId="{CCEC90CA-3102-4471-8DE4-8F6AA139726F}"/>
          </ac:spMkLst>
        </pc:spChg>
        <pc:spChg chg="add mod">
          <ac:chgData name="John Waldron" userId="8335f057-b43c-4800-93a8-d297c8c1669d" providerId="ADAL" clId="{61B7FD93-4B81-4653-AEAE-49D7DBEBC954}" dt="2021-02-09T17:57:58.959" v="9282" actId="20577"/>
          <ac:spMkLst>
            <pc:docMk/>
            <pc:sldMk cId="4091102527" sldId="304"/>
            <ac:spMk id="5" creationId="{46CAEB9B-1133-499A-9CA2-81E702AE6E4B}"/>
          </ac:spMkLst>
        </pc:spChg>
        <pc:graphicFrameChg chg="add mod">
          <ac:chgData name="John Waldron" userId="8335f057-b43c-4800-93a8-d297c8c1669d" providerId="ADAL" clId="{61B7FD93-4B81-4653-AEAE-49D7DBEBC954}" dt="2021-02-09T17:58:06.349" v="9292" actId="403"/>
          <ac:graphicFrameMkLst>
            <pc:docMk/>
            <pc:sldMk cId="4091102527" sldId="304"/>
            <ac:graphicFrameMk id="4" creationId="{A88260DC-20BB-4865-8773-38D34AE809B6}"/>
          </ac:graphicFrameMkLst>
        </pc:graphicFrameChg>
      </pc:sldChg>
      <pc:sldChg chg="addSp delSp modSp new mod modNotesTx">
        <pc:chgData name="John Waldron" userId="8335f057-b43c-4800-93a8-d297c8c1669d" providerId="ADAL" clId="{61B7FD93-4B81-4653-AEAE-49D7DBEBC954}" dt="2021-02-09T18:01:24.437" v="9566" actId="6549"/>
        <pc:sldMkLst>
          <pc:docMk/>
          <pc:sldMk cId="2602958927" sldId="305"/>
        </pc:sldMkLst>
        <pc:spChg chg="del">
          <ac:chgData name="John Waldron" userId="8335f057-b43c-4800-93a8-d297c8c1669d" providerId="ADAL" clId="{61B7FD93-4B81-4653-AEAE-49D7DBEBC954}" dt="2021-02-09T17:59:28.951" v="9398" actId="478"/>
          <ac:spMkLst>
            <pc:docMk/>
            <pc:sldMk cId="2602958927" sldId="305"/>
            <ac:spMk id="2" creationId="{0E340FA1-F18A-4899-8580-9BBFE77EF91B}"/>
          </ac:spMkLst>
        </pc:spChg>
        <pc:spChg chg="del">
          <ac:chgData name="John Waldron" userId="8335f057-b43c-4800-93a8-d297c8c1669d" providerId="ADAL" clId="{61B7FD93-4B81-4653-AEAE-49D7DBEBC954}" dt="2021-02-09T18:00:09.744" v="9408" actId="478"/>
          <ac:spMkLst>
            <pc:docMk/>
            <pc:sldMk cId="2602958927" sldId="305"/>
            <ac:spMk id="3" creationId="{6D7939C1-4B46-4D5A-867E-05B58D3B0F3C}"/>
          </ac:spMkLst>
        </pc:spChg>
        <pc:spChg chg="add mod">
          <ac:chgData name="John Waldron" userId="8335f057-b43c-4800-93a8-d297c8c1669d" providerId="ADAL" clId="{61B7FD93-4B81-4653-AEAE-49D7DBEBC954}" dt="2021-02-09T18:01:24.437" v="9566" actId="6549"/>
          <ac:spMkLst>
            <pc:docMk/>
            <pc:sldMk cId="2602958927" sldId="305"/>
            <ac:spMk id="4" creationId="{AF452276-D9FF-4506-9D13-A816BAB1E7D5}"/>
          </ac:spMkLst>
        </pc:spChg>
        <pc:graphicFrameChg chg="add mod">
          <ac:chgData name="John Waldron" userId="8335f057-b43c-4800-93a8-d297c8c1669d" providerId="ADAL" clId="{61B7FD93-4B81-4653-AEAE-49D7DBEBC954}" dt="2021-02-09T18:01:14.075" v="9564" actId="403"/>
          <ac:graphicFrameMkLst>
            <pc:docMk/>
            <pc:sldMk cId="2602958927" sldId="305"/>
            <ac:graphicFrameMk id="5" creationId="{AF7E1C8C-D032-4155-8AB1-F724D59BF4B7}"/>
          </ac:graphicFrameMkLst>
        </pc:graphicFrameChg>
      </pc:sldChg>
    </pc:docChg>
  </pc:docChgLst>
  <pc:docChgLst>
    <pc:chgData name="Amy Murgatroyd" userId="3e34fdfa-ac50-4786-9f6d-6e61b1097c2e" providerId="ADAL" clId="{C64737A0-FC0A-4EA7-AF3B-36ADADF18ABB}"/>
    <pc:docChg chg="modSld">
      <pc:chgData name="Amy Murgatroyd" userId="3e34fdfa-ac50-4786-9f6d-6e61b1097c2e" providerId="ADAL" clId="{C64737A0-FC0A-4EA7-AF3B-36ADADF18ABB}" dt="2022-08-17T14:18:43.713" v="19" actId="20577"/>
      <pc:docMkLst>
        <pc:docMk/>
      </pc:docMkLst>
      <pc:sldChg chg="modNotesTx">
        <pc:chgData name="Amy Murgatroyd" userId="3e34fdfa-ac50-4786-9f6d-6e61b1097c2e" providerId="ADAL" clId="{C64737A0-FC0A-4EA7-AF3B-36ADADF18ABB}" dt="2022-08-17T14:18:10.224" v="7" actId="20577"/>
        <pc:sldMkLst>
          <pc:docMk/>
          <pc:sldMk cId="1702292165" sldId="280"/>
        </pc:sldMkLst>
      </pc:sldChg>
      <pc:sldChg chg="modNotesTx">
        <pc:chgData name="Amy Murgatroyd" userId="3e34fdfa-ac50-4786-9f6d-6e61b1097c2e" providerId="ADAL" clId="{C64737A0-FC0A-4EA7-AF3B-36ADADF18ABB}" dt="2022-08-17T14:18:04.345" v="5" actId="20577"/>
        <pc:sldMkLst>
          <pc:docMk/>
          <pc:sldMk cId="1373497852" sldId="281"/>
        </pc:sldMkLst>
      </pc:sldChg>
      <pc:sldChg chg="modNotesTx">
        <pc:chgData name="Amy Murgatroyd" userId="3e34fdfa-ac50-4786-9f6d-6e61b1097c2e" providerId="ADAL" clId="{C64737A0-FC0A-4EA7-AF3B-36ADADF18ABB}" dt="2022-08-17T14:18:13.382" v="8" actId="20577"/>
        <pc:sldMkLst>
          <pc:docMk/>
          <pc:sldMk cId="2979124599" sldId="285"/>
        </pc:sldMkLst>
      </pc:sldChg>
      <pc:sldChg chg="modNotesTx">
        <pc:chgData name="Amy Murgatroyd" userId="3e34fdfa-ac50-4786-9f6d-6e61b1097c2e" providerId="ADAL" clId="{C64737A0-FC0A-4EA7-AF3B-36ADADF18ABB}" dt="2022-08-17T14:18:07.127" v="6" actId="20577"/>
        <pc:sldMkLst>
          <pc:docMk/>
          <pc:sldMk cId="940160465" sldId="286"/>
        </pc:sldMkLst>
      </pc:sldChg>
      <pc:sldChg chg="modNotesTx">
        <pc:chgData name="Amy Murgatroyd" userId="3e34fdfa-ac50-4786-9f6d-6e61b1097c2e" providerId="ADAL" clId="{C64737A0-FC0A-4EA7-AF3B-36ADADF18ABB}" dt="2022-08-17T14:17:39.360" v="0" actId="20577"/>
        <pc:sldMkLst>
          <pc:docMk/>
          <pc:sldMk cId="1923861326" sldId="293"/>
        </pc:sldMkLst>
      </pc:sldChg>
      <pc:sldChg chg="modNotesTx">
        <pc:chgData name="Amy Murgatroyd" userId="3e34fdfa-ac50-4786-9f6d-6e61b1097c2e" providerId="ADAL" clId="{C64737A0-FC0A-4EA7-AF3B-36ADADF18ABB}" dt="2022-08-17T14:18:00.490" v="4" actId="20577"/>
        <pc:sldMkLst>
          <pc:docMk/>
          <pc:sldMk cId="410432063" sldId="295"/>
        </pc:sldMkLst>
      </pc:sldChg>
      <pc:sldChg chg="modNotesTx">
        <pc:chgData name="Amy Murgatroyd" userId="3e34fdfa-ac50-4786-9f6d-6e61b1097c2e" providerId="ADAL" clId="{C64737A0-FC0A-4EA7-AF3B-36ADADF18ABB}" dt="2022-08-17T14:17:44.200" v="1" actId="20577"/>
        <pc:sldMkLst>
          <pc:docMk/>
          <pc:sldMk cId="3464142505" sldId="302"/>
        </pc:sldMkLst>
      </pc:sldChg>
      <pc:sldChg chg="modNotesTx">
        <pc:chgData name="Amy Murgatroyd" userId="3e34fdfa-ac50-4786-9f6d-6e61b1097c2e" providerId="ADAL" clId="{C64737A0-FC0A-4EA7-AF3B-36ADADF18ABB}" dt="2022-08-17T14:18:16.750" v="9" actId="20577"/>
        <pc:sldMkLst>
          <pc:docMk/>
          <pc:sldMk cId="4135008003" sldId="303"/>
        </pc:sldMkLst>
      </pc:sldChg>
      <pc:sldChg chg="modNotesTx">
        <pc:chgData name="Amy Murgatroyd" userId="3e34fdfa-ac50-4786-9f6d-6e61b1097c2e" providerId="ADAL" clId="{C64737A0-FC0A-4EA7-AF3B-36ADADF18ABB}" dt="2022-08-17T14:17:53.228" v="2" actId="20577"/>
        <pc:sldMkLst>
          <pc:docMk/>
          <pc:sldMk cId="4091102527" sldId="304"/>
        </pc:sldMkLst>
      </pc:sldChg>
      <pc:sldChg chg="modNotesTx">
        <pc:chgData name="Amy Murgatroyd" userId="3e34fdfa-ac50-4786-9f6d-6e61b1097c2e" providerId="ADAL" clId="{C64737A0-FC0A-4EA7-AF3B-36ADADF18ABB}" dt="2022-08-17T14:17:56.735" v="3" actId="20577"/>
        <pc:sldMkLst>
          <pc:docMk/>
          <pc:sldMk cId="2602958927" sldId="305"/>
        </pc:sldMkLst>
      </pc:sldChg>
      <pc:sldChg chg="modNotesTx">
        <pc:chgData name="Amy Murgatroyd" userId="3e34fdfa-ac50-4786-9f6d-6e61b1097c2e" providerId="ADAL" clId="{C64737A0-FC0A-4EA7-AF3B-36ADADF18ABB}" dt="2022-08-17T14:18:30.979" v="14" actId="20577"/>
        <pc:sldMkLst>
          <pc:docMk/>
          <pc:sldMk cId="3816633227" sldId="449"/>
        </pc:sldMkLst>
      </pc:sldChg>
      <pc:sldChg chg="modNotesTx">
        <pc:chgData name="Amy Murgatroyd" userId="3e34fdfa-ac50-4786-9f6d-6e61b1097c2e" providerId="ADAL" clId="{C64737A0-FC0A-4EA7-AF3B-36ADADF18ABB}" dt="2022-08-17T14:18:36.285" v="16" actId="20577"/>
        <pc:sldMkLst>
          <pc:docMk/>
          <pc:sldMk cId="2793165540" sldId="452"/>
        </pc:sldMkLst>
      </pc:sldChg>
      <pc:sldChg chg="modNotesTx">
        <pc:chgData name="Amy Murgatroyd" userId="3e34fdfa-ac50-4786-9f6d-6e61b1097c2e" providerId="ADAL" clId="{C64737A0-FC0A-4EA7-AF3B-36ADADF18ABB}" dt="2022-08-17T14:18:38.381" v="17" actId="20577"/>
        <pc:sldMkLst>
          <pc:docMk/>
          <pc:sldMk cId="1903402688" sldId="453"/>
        </pc:sldMkLst>
      </pc:sldChg>
      <pc:sldChg chg="modNotesTx">
        <pc:chgData name="Amy Murgatroyd" userId="3e34fdfa-ac50-4786-9f6d-6e61b1097c2e" providerId="ADAL" clId="{C64737A0-FC0A-4EA7-AF3B-36ADADF18ABB}" dt="2022-08-17T14:18:33.242" v="15" actId="20577"/>
        <pc:sldMkLst>
          <pc:docMk/>
          <pc:sldMk cId="2628022419" sldId="454"/>
        </pc:sldMkLst>
      </pc:sldChg>
      <pc:sldChg chg="modNotesTx">
        <pc:chgData name="Amy Murgatroyd" userId="3e34fdfa-ac50-4786-9f6d-6e61b1097c2e" providerId="ADAL" clId="{C64737A0-FC0A-4EA7-AF3B-36ADADF18ABB}" dt="2022-08-17T14:18:40.809" v="18" actId="20577"/>
        <pc:sldMkLst>
          <pc:docMk/>
          <pc:sldMk cId="3583321808" sldId="455"/>
        </pc:sldMkLst>
      </pc:sldChg>
      <pc:sldChg chg="modNotesTx">
        <pc:chgData name="Amy Murgatroyd" userId="3e34fdfa-ac50-4786-9f6d-6e61b1097c2e" providerId="ADAL" clId="{C64737A0-FC0A-4EA7-AF3B-36ADADF18ABB}" dt="2022-08-17T14:18:43.713" v="19" actId="20577"/>
        <pc:sldMkLst>
          <pc:docMk/>
          <pc:sldMk cId="1736478508" sldId="457"/>
        </pc:sldMkLst>
      </pc:sldChg>
      <pc:sldChg chg="modNotesTx">
        <pc:chgData name="Amy Murgatroyd" userId="3e34fdfa-ac50-4786-9f6d-6e61b1097c2e" providerId="ADAL" clId="{C64737A0-FC0A-4EA7-AF3B-36ADADF18ABB}" dt="2022-08-17T14:18:25.703" v="12" actId="20577"/>
        <pc:sldMkLst>
          <pc:docMk/>
          <pc:sldMk cId="1950977819" sldId="459"/>
        </pc:sldMkLst>
      </pc:sldChg>
      <pc:sldChg chg="modNotesTx">
        <pc:chgData name="Amy Murgatroyd" userId="3e34fdfa-ac50-4786-9f6d-6e61b1097c2e" providerId="ADAL" clId="{C64737A0-FC0A-4EA7-AF3B-36ADADF18ABB}" dt="2022-08-17T14:18:21.165" v="10" actId="20577"/>
        <pc:sldMkLst>
          <pc:docMk/>
          <pc:sldMk cId="1746416267" sldId="462"/>
        </pc:sldMkLst>
      </pc:sldChg>
      <pc:sldChg chg="modNotesTx">
        <pc:chgData name="Amy Murgatroyd" userId="3e34fdfa-ac50-4786-9f6d-6e61b1097c2e" providerId="ADAL" clId="{C64737A0-FC0A-4EA7-AF3B-36ADADF18ABB}" dt="2022-08-17T14:18:27.999" v="13" actId="20577"/>
        <pc:sldMkLst>
          <pc:docMk/>
          <pc:sldMk cId="2486176928" sldId="463"/>
        </pc:sldMkLst>
      </pc:sldChg>
    </pc:docChg>
  </pc:docChgLst>
  <pc:docChgLst>
    <pc:chgData name="John Waldron" userId="8335f057-b43c-4800-93a8-d297c8c1669d" providerId="ADAL" clId="{329CD572-59DB-4690-BCAB-C5F6865C435D}"/>
    <pc:docChg chg="modSld">
      <pc:chgData name="John Waldron" userId="8335f057-b43c-4800-93a8-d297c8c1669d" providerId="ADAL" clId="{329CD572-59DB-4690-BCAB-C5F6865C435D}" dt="2022-08-17T13:58:38.912" v="0" actId="6549"/>
      <pc:docMkLst>
        <pc:docMk/>
      </pc:docMkLst>
      <pc:sldChg chg="modNotesTx">
        <pc:chgData name="John Waldron" userId="8335f057-b43c-4800-93a8-d297c8c1669d" providerId="ADAL" clId="{329CD572-59DB-4690-BCAB-C5F6865C435D}" dt="2022-08-17T13:58:38.912" v="0" actId="6549"/>
        <pc:sldMkLst>
          <pc:docMk/>
          <pc:sldMk cId="2097917255" sldId="256"/>
        </pc:sldMkLst>
      </pc:sldChg>
    </pc:docChg>
  </pc:docChgLst>
  <pc:docChgLst>
    <pc:chgData name="John Waldron" userId="8335f057-b43c-4800-93a8-d297c8c1669d" providerId="ADAL" clId="{3C057383-7F88-464C-9B87-7F37FC7E1F20}"/>
    <pc:docChg chg="undo redo custSel addSld delSld modSld sldOrd">
      <pc:chgData name="John Waldron" userId="8335f057-b43c-4800-93a8-d297c8c1669d" providerId="ADAL" clId="{3C057383-7F88-464C-9B87-7F37FC7E1F20}" dt="2021-02-08T09:20:30.256" v="13118" actId="6549"/>
      <pc:docMkLst>
        <pc:docMk/>
      </pc:docMkLst>
      <pc:sldChg chg="modSp mod modNotesTx">
        <pc:chgData name="John Waldron" userId="8335f057-b43c-4800-93a8-d297c8c1669d" providerId="ADAL" clId="{3C057383-7F88-464C-9B87-7F37FC7E1F20}" dt="2021-02-08T08:39:10.571" v="12192" actId="6549"/>
        <pc:sldMkLst>
          <pc:docMk/>
          <pc:sldMk cId="2097917255" sldId="256"/>
        </pc:sldMkLst>
        <pc:spChg chg="mod">
          <ac:chgData name="John Waldron" userId="8335f057-b43c-4800-93a8-d297c8c1669d" providerId="ADAL" clId="{3C057383-7F88-464C-9B87-7F37FC7E1F20}" dt="2021-02-06T10:37:38.381" v="1445" actId="20577"/>
          <ac:spMkLst>
            <pc:docMk/>
            <pc:sldMk cId="2097917255" sldId="256"/>
            <ac:spMk id="5" creationId="{81F66046-B005-4416-877C-8F8738148E26}"/>
          </ac:spMkLst>
        </pc:spChg>
        <pc:spChg chg="mod">
          <ac:chgData name="John Waldron" userId="8335f057-b43c-4800-93a8-d297c8c1669d" providerId="ADAL" clId="{3C057383-7F88-464C-9B87-7F37FC7E1F20}" dt="2021-02-07T10:23:41.782" v="6227" actId="20577"/>
          <ac:spMkLst>
            <pc:docMk/>
            <pc:sldMk cId="2097917255" sldId="256"/>
            <ac:spMk id="7" creationId="{3897E4B9-1D59-4AA3-A28B-1FC588BDE6B8}"/>
          </ac:spMkLst>
        </pc:spChg>
      </pc:sldChg>
      <pc:sldChg chg="addSp delSp del mod">
        <pc:chgData name="John Waldron" userId="8335f057-b43c-4800-93a8-d297c8c1669d" providerId="ADAL" clId="{3C057383-7F88-464C-9B87-7F37FC7E1F20}" dt="2021-02-06T11:42:34.148" v="3133" actId="47"/>
        <pc:sldMkLst>
          <pc:docMk/>
          <pc:sldMk cId="786818600" sldId="260"/>
        </pc:sldMkLst>
        <pc:spChg chg="add del">
          <ac:chgData name="John Waldron" userId="8335f057-b43c-4800-93a8-d297c8c1669d" providerId="ADAL" clId="{3C057383-7F88-464C-9B87-7F37FC7E1F20}" dt="2021-02-04T17:36:51.416" v="609" actId="22"/>
          <ac:spMkLst>
            <pc:docMk/>
            <pc:sldMk cId="786818600" sldId="260"/>
            <ac:spMk id="6" creationId="{8BE15E52-4A6D-408C-981C-92DB2FA5A762}"/>
          </ac:spMkLst>
        </pc:spChg>
        <pc:picChg chg="del">
          <ac:chgData name="John Waldron" userId="8335f057-b43c-4800-93a8-d297c8c1669d" providerId="ADAL" clId="{3C057383-7F88-464C-9B87-7F37FC7E1F20}" dt="2021-02-04T17:34:20.868" v="468" actId="478"/>
          <ac:picMkLst>
            <pc:docMk/>
            <pc:sldMk cId="786818600" sldId="260"/>
            <ac:picMk id="4" creationId="{43ADE17B-ECEB-409E-A3E8-A0EC0F45DDA3}"/>
          </ac:picMkLst>
        </pc:picChg>
      </pc:sldChg>
      <pc:sldChg chg="modSp mod ord modNotesTx">
        <pc:chgData name="John Waldron" userId="8335f057-b43c-4800-93a8-d297c8c1669d" providerId="ADAL" clId="{3C057383-7F88-464C-9B87-7F37FC7E1F20}" dt="2021-02-08T09:14:23.515" v="12991" actId="20577"/>
        <pc:sldMkLst>
          <pc:docMk/>
          <pc:sldMk cId="3702381847" sldId="267"/>
        </pc:sldMkLst>
        <pc:spChg chg="mod">
          <ac:chgData name="John Waldron" userId="8335f057-b43c-4800-93a8-d297c8c1669d" providerId="ADAL" clId="{3C057383-7F88-464C-9B87-7F37FC7E1F20}" dt="2021-02-07T11:06:48.250" v="6649" actId="20577"/>
          <ac:spMkLst>
            <pc:docMk/>
            <pc:sldMk cId="3702381847" sldId="267"/>
            <ac:spMk id="2" creationId="{5E2C3F35-5DEE-461B-B16C-BCF77CD11C3F}"/>
          </ac:spMkLst>
        </pc:spChg>
      </pc:sldChg>
      <pc:sldChg chg="addSp modSp mod modNotesTx">
        <pc:chgData name="John Waldron" userId="8335f057-b43c-4800-93a8-d297c8c1669d" providerId="ADAL" clId="{3C057383-7F88-464C-9B87-7F37FC7E1F20}" dt="2021-02-08T09:11:46.410" v="12837" actId="1076"/>
        <pc:sldMkLst>
          <pc:docMk/>
          <pc:sldMk cId="4230512148" sldId="269"/>
        </pc:sldMkLst>
        <pc:spChg chg="mod">
          <ac:chgData name="John Waldron" userId="8335f057-b43c-4800-93a8-d297c8c1669d" providerId="ADAL" clId="{3C057383-7F88-464C-9B87-7F37FC7E1F20}" dt="2021-02-06T11:18:39.906" v="2257" actId="1036"/>
          <ac:spMkLst>
            <pc:docMk/>
            <pc:sldMk cId="4230512148" sldId="269"/>
            <ac:spMk id="7" creationId="{05C01A59-AC43-4BDE-9DFA-2AD5581781D8}"/>
          </ac:spMkLst>
        </pc:spChg>
        <pc:spChg chg="add mod">
          <ac:chgData name="John Waldron" userId="8335f057-b43c-4800-93a8-d297c8c1669d" providerId="ADAL" clId="{3C057383-7F88-464C-9B87-7F37FC7E1F20}" dt="2021-02-08T09:11:46.410" v="12837" actId="1076"/>
          <ac:spMkLst>
            <pc:docMk/>
            <pc:sldMk cId="4230512148" sldId="269"/>
            <ac:spMk id="8" creationId="{88093BD5-A9D8-43D7-A0C2-2DF2F702B88B}"/>
          </ac:spMkLst>
        </pc:spChg>
        <pc:graphicFrameChg chg="mod">
          <ac:chgData name="John Waldron" userId="8335f057-b43c-4800-93a8-d297c8c1669d" providerId="ADAL" clId="{3C057383-7F88-464C-9B87-7F37FC7E1F20}" dt="2021-02-06T11:18:39.906" v="2257" actId="1036"/>
          <ac:graphicFrameMkLst>
            <pc:docMk/>
            <pc:sldMk cId="4230512148" sldId="269"/>
            <ac:graphicFrameMk id="6" creationId="{3FEB16B9-95C3-4C44-89BA-5E80E4D94725}"/>
          </ac:graphicFrameMkLst>
        </pc:graphicFrameChg>
      </pc:sldChg>
      <pc:sldChg chg="modSp del mod">
        <pc:chgData name="John Waldron" userId="8335f057-b43c-4800-93a8-d297c8c1669d" providerId="ADAL" clId="{3C057383-7F88-464C-9B87-7F37FC7E1F20}" dt="2021-02-06T14:43:14.633" v="4510" actId="47"/>
        <pc:sldMkLst>
          <pc:docMk/>
          <pc:sldMk cId="1956627946" sldId="270"/>
        </pc:sldMkLst>
        <pc:spChg chg="mod">
          <ac:chgData name="John Waldron" userId="8335f057-b43c-4800-93a8-d297c8c1669d" providerId="ADAL" clId="{3C057383-7F88-464C-9B87-7F37FC7E1F20}" dt="2021-02-05T12:58:12.720" v="1187" actId="27636"/>
          <ac:spMkLst>
            <pc:docMk/>
            <pc:sldMk cId="1956627946" sldId="270"/>
            <ac:spMk id="3" creationId="{0E7AC998-B9C6-4027-83BC-BC28416AB82F}"/>
          </ac:spMkLst>
        </pc:spChg>
      </pc:sldChg>
      <pc:sldChg chg="modSp mod modNotesTx">
        <pc:chgData name="John Waldron" userId="8335f057-b43c-4800-93a8-d297c8c1669d" providerId="ADAL" clId="{3C057383-7F88-464C-9B87-7F37FC7E1F20}" dt="2021-02-07T10:54:58.466" v="6283" actId="20577"/>
        <pc:sldMkLst>
          <pc:docMk/>
          <pc:sldMk cId="592055456" sldId="271"/>
        </pc:sldMkLst>
        <pc:spChg chg="mod">
          <ac:chgData name="John Waldron" userId="8335f057-b43c-4800-93a8-d297c8c1669d" providerId="ADAL" clId="{3C057383-7F88-464C-9B87-7F37FC7E1F20}" dt="2021-02-07T10:54:58.466" v="6283" actId="20577"/>
          <ac:spMkLst>
            <pc:docMk/>
            <pc:sldMk cId="592055456" sldId="271"/>
            <ac:spMk id="3" creationId="{23184388-2FFA-4EEA-9A65-02DE7CDE1D6F}"/>
          </ac:spMkLst>
        </pc:spChg>
      </pc:sldChg>
      <pc:sldChg chg="addSp delSp modSp mod ord modNotesTx">
        <pc:chgData name="John Waldron" userId="8335f057-b43c-4800-93a8-d297c8c1669d" providerId="ADAL" clId="{3C057383-7F88-464C-9B87-7F37FC7E1F20}" dt="2021-02-06T15:24:35.200" v="5071" actId="13926"/>
        <pc:sldMkLst>
          <pc:docMk/>
          <pc:sldMk cId="3449053153" sldId="272"/>
        </pc:sldMkLst>
        <pc:spChg chg="del">
          <ac:chgData name="John Waldron" userId="8335f057-b43c-4800-93a8-d297c8c1669d" providerId="ADAL" clId="{3C057383-7F88-464C-9B87-7F37FC7E1F20}" dt="2021-02-05T12:40:06.718" v="772" actId="478"/>
          <ac:spMkLst>
            <pc:docMk/>
            <pc:sldMk cId="3449053153" sldId="272"/>
            <ac:spMk id="2" creationId="{F6D71F15-CB40-4C1C-B567-773F213DAC9B}"/>
          </ac:spMkLst>
        </pc:spChg>
        <pc:spChg chg="del">
          <ac:chgData name="John Waldron" userId="8335f057-b43c-4800-93a8-d297c8c1669d" providerId="ADAL" clId="{3C057383-7F88-464C-9B87-7F37FC7E1F20}" dt="2021-02-05T12:46:01.759" v="948" actId="478"/>
          <ac:spMkLst>
            <pc:docMk/>
            <pc:sldMk cId="3449053153" sldId="272"/>
            <ac:spMk id="3" creationId="{0747FECD-D0A2-4F44-B056-E20A2D41E213}"/>
          </ac:spMkLst>
        </pc:spChg>
        <pc:spChg chg="add mod">
          <ac:chgData name="John Waldron" userId="8335f057-b43c-4800-93a8-d297c8c1669d" providerId="ADAL" clId="{3C057383-7F88-464C-9B87-7F37FC7E1F20}" dt="2021-02-06T15:03:51.783" v="4819" actId="21"/>
          <ac:spMkLst>
            <pc:docMk/>
            <pc:sldMk cId="3449053153" sldId="272"/>
            <ac:spMk id="4" creationId="{D1228A0E-A0D2-472F-8BCA-A006D7565CE8}"/>
          </ac:spMkLst>
        </pc:spChg>
        <pc:spChg chg="add mod">
          <ac:chgData name="John Waldron" userId="8335f057-b43c-4800-93a8-d297c8c1669d" providerId="ADAL" clId="{3C057383-7F88-464C-9B87-7F37FC7E1F20}" dt="2021-02-06T15:03:41.369" v="4817" actId="1035"/>
          <ac:spMkLst>
            <pc:docMk/>
            <pc:sldMk cId="3449053153" sldId="272"/>
            <ac:spMk id="5" creationId="{D315D4B2-4751-4EDA-A9EC-EC674115611B}"/>
          </ac:spMkLst>
        </pc:spChg>
        <pc:spChg chg="add del mod">
          <ac:chgData name="John Waldron" userId="8335f057-b43c-4800-93a8-d297c8c1669d" providerId="ADAL" clId="{3C057383-7F88-464C-9B87-7F37FC7E1F20}" dt="2021-02-05T12:46:03.831" v="949" actId="478"/>
          <ac:spMkLst>
            <pc:docMk/>
            <pc:sldMk cId="3449053153" sldId="272"/>
            <ac:spMk id="7" creationId="{2D02E855-4A0B-44DA-B9D9-8267ADE6669D}"/>
          </ac:spMkLst>
        </pc:spChg>
        <pc:spChg chg="add del mod">
          <ac:chgData name="John Waldron" userId="8335f057-b43c-4800-93a8-d297c8c1669d" providerId="ADAL" clId="{3C057383-7F88-464C-9B87-7F37FC7E1F20}" dt="2021-02-05T17:30:47.247" v="1433"/>
          <ac:spMkLst>
            <pc:docMk/>
            <pc:sldMk cId="3449053153" sldId="272"/>
            <ac:spMk id="8" creationId="{FA194224-B9E1-4C59-A1ED-F72E669D6619}"/>
          </ac:spMkLst>
        </pc:spChg>
        <pc:spChg chg="add mod">
          <ac:chgData name="John Waldron" userId="8335f057-b43c-4800-93a8-d297c8c1669d" providerId="ADAL" clId="{3C057383-7F88-464C-9B87-7F37FC7E1F20}" dt="2021-02-06T15:24:35.200" v="5071" actId="13926"/>
          <ac:spMkLst>
            <pc:docMk/>
            <pc:sldMk cId="3449053153" sldId="272"/>
            <ac:spMk id="9" creationId="{86992C7F-D9A1-4E15-AC1F-4C3ED37A4B31}"/>
          </ac:spMkLst>
        </pc:spChg>
      </pc:sldChg>
      <pc:sldChg chg="modSp add mod ord">
        <pc:chgData name="John Waldron" userId="8335f057-b43c-4800-93a8-d297c8c1669d" providerId="ADAL" clId="{3C057383-7F88-464C-9B87-7F37FC7E1F20}" dt="2021-02-06T16:14:36.372" v="5576" actId="20577"/>
        <pc:sldMkLst>
          <pc:docMk/>
          <pc:sldMk cId="1837570304" sldId="273"/>
        </pc:sldMkLst>
        <pc:spChg chg="mod">
          <ac:chgData name="John Waldron" userId="8335f057-b43c-4800-93a8-d297c8c1669d" providerId="ADAL" clId="{3C057383-7F88-464C-9B87-7F37FC7E1F20}" dt="2021-02-06T16:14:36.372" v="5576" actId="20577"/>
          <ac:spMkLst>
            <pc:docMk/>
            <pc:sldMk cId="1837570304" sldId="273"/>
            <ac:spMk id="3" creationId="{F0F71BC0-BFA2-452C-B0F8-E49DF6693770}"/>
          </ac:spMkLst>
        </pc:spChg>
        <pc:spChg chg="mod">
          <ac:chgData name="John Waldron" userId="8335f057-b43c-4800-93a8-d297c8c1669d" providerId="ADAL" clId="{3C057383-7F88-464C-9B87-7F37FC7E1F20}" dt="2021-02-06T11:44:13.625" v="3145" actId="1076"/>
          <ac:spMkLst>
            <pc:docMk/>
            <pc:sldMk cId="1837570304" sldId="273"/>
            <ac:spMk id="4" creationId="{B01991D4-6471-47C0-B8E1-A315535FEBA8}"/>
          </ac:spMkLst>
        </pc:spChg>
      </pc:sldChg>
      <pc:sldChg chg="addSp delSp modSp del mod ord modNotesTx">
        <pc:chgData name="John Waldron" userId="8335f057-b43c-4800-93a8-d297c8c1669d" providerId="ADAL" clId="{3C057383-7F88-464C-9B87-7F37FC7E1F20}" dt="2021-02-08T08:35:37.559" v="12139" actId="47"/>
        <pc:sldMkLst>
          <pc:docMk/>
          <pc:sldMk cId="727238498" sldId="274"/>
        </pc:sldMkLst>
        <pc:spChg chg="add mod">
          <ac:chgData name="John Waldron" userId="8335f057-b43c-4800-93a8-d297c8c1669d" providerId="ADAL" clId="{3C057383-7F88-464C-9B87-7F37FC7E1F20}" dt="2021-02-08T08:22:47.772" v="11720" actId="14100"/>
          <ac:spMkLst>
            <pc:docMk/>
            <pc:sldMk cId="727238498" sldId="274"/>
            <ac:spMk id="5" creationId="{C54855CF-A5FE-42B7-A79A-87B1F0E88750}"/>
          </ac:spMkLst>
        </pc:spChg>
        <pc:spChg chg="add mod">
          <ac:chgData name="John Waldron" userId="8335f057-b43c-4800-93a8-d297c8c1669d" providerId="ADAL" clId="{3C057383-7F88-464C-9B87-7F37FC7E1F20}" dt="2021-02-08T08:22:50.881" v="11721" actId="1076"/>
          <ac:spMkLst>
            <pc:docMk/>
            <pc:sldMk cId="727238498" sldId="274"/>
            <ac:spMk id="6" creationId="{6BDCE25D-270E-4609-B33C-5FEE1F68B5B9}"/>
          </ac:spMkLst>
        </pc:spChg>
        <pc:spChg chg="del mod">
          <ac:chgData name="John Waldron" userId="8335f057-b43c-4800-93a8-d297c8c1669d" providerId="ADAL" clId="{3C057383-7F88-464C-9B87-7F37FC7E1F20}" dt="2021-02-08T08:21:16.728" v="11707" actId="478"/>
          <ac:spMkLst>
            <pc:docMk/>
            <pc:sldMk cId="727238498" sldId="274"/>
            <ac:spMk id="7" creationId="{D3270442-09D8-4527-9D97-DE14C6658911}"/>
          </ac:spMkLst>
        </pc:spChg>
        <pc:graphicFrameChg chg="del mod">
          <ac:chgData name="John Waldron" userId="8335f057-b43c-4800-93a8-d297c8c1669d" providerId="ADAL" clId="{3C057383-7F88-464C-9B87-7F37FC7E1F20}" dt="2021-02-08T08:21:15.210" v="11706" actId="478"/>
          <ac:graphicFrameMkLst>
            <pc:docMk/>
            <pc:sldMk cId="727238498" sldId="274"/>
            <ac:graphicFrameMk id="4" creationId="{A88260DC-20BB-4865-8773-38D34AE809B6}"/>
          </ac:graphicFrameMkLst>
        </pc:graphicFrameChg>
      </pc:sldChg>
      <pc:sldChg chg="modSp add del mod">
        <pc:chgData name="John Waldron" userId="8335f057-b43c-4800-93a8-d297c8c1669d" providerId="ADAL" clId="{3C057383-7F88-464C-9B87-7F37FC7E1F20}" dt="2021-02-06T11:13:43.678" v="2177" actId="47"/>
        <pc:sldMkLst>
          <pc:docMk/>
          <pc:sldMk cId="2709577432" sldId="275"/>
        </pc:sldMkLst>
        <pc:spChg chg="mod">
          <ac:chgData name="John Waldron" userId="8335f057-b43c-4800-93a8-d297c8c1669d" providerId="ADAL" clId="{3C057383-7F88-464C-9B87-7F37FC7E1F20}" dt="2021-02-06T11:12:03.295" v="2174" actId="27636"/>
          <ac:spMkLst>
            <pc:docMk/>
            <pc:sldMk cId="2709577432" sldId="275"/>
            <ac:spMk id="3" creationId="{A851D3EB-410A-45C6-980C-419CD42CF4A3}"/>
          </ac:spMkLst>
        </pc:spChg>
        <pc:spChg chg="mod">
          <ac:chgData name="John Waldron" userId="8335f057-b43c-4800-93a8-d297c8c1669d" providerId="ADAL" clId="{3C057383-7F88-464C-9B87-7F37FC7E1F20}" dt="2021-02-04T17:23:36.436" v="144" actId="20577"/>
          <ac:spMkLst>
            <pc:docMk/>
            <pc:sldMk cId="2709577432" sldId="275"/>
            <ac:spMk id="4" creationId="{6406F7B1-DB19-4403-905A-62C607DF50A0}"/>
          </ac:spMkLst>
        </pc:spChg>
      </pc:sldChg>
      <pc:sldChg chg="addSp delSp modSp mod ord modNotesTx">
        <pc:chgData name="John Waldron" userId="8335f057-b43c-4800-93a8-d297c8c1669d" providerId="ADAL" clId="{3C057383-7F88-464C-9B87-7F37FC7E1F20}" dt="2021-02-06T15:03:33.033" v="4809" actId="20577"/>
        <pc:sldMkLst>
          <pc:docMk/>
          <pc:sldMk cId="3533535547" sldId="276"/>
        </pc:sldMkLst>
        <pc:spChg chg="add del mod">
          <ac:chgData name="John Waldron" userId="8335f057-b43c-4800-93a8-d297c8c1669d" providerId="ADAL" clId="{3C057383-7F88-464C-9B87-7F37FC7E1F20}" dt="2021-02-06T14:50:43.224" v="4562"/>
          <ac:spMkLst>
            <pc:docMk/>
            <pc:sldMk cId="3533535547" sldId="276"/>
            <ac:spMk id="4" creationId="{58FCFC13-7F2D-4437-B3AB-A9EF6CF935B8}"/>
          </ac:spMkLst>
        </pc:spChg>
        <pc:spChg chg="add del mod">
          <ac:chgData name="John Waldron" userId="8335f057-b43c-4800-93a8-d297c8c1669d" providerId="ADAL" clId="{3C057383-7F88-464C-9B87-7F37FC7E1F20}" dt="2021-02-06T14:50:42.324" v="4559"/>
          <ac:spMkLst>
            <pc:docMk/>
            <pc:sldMk cId="3533535547" sldId="276"/>
            <ac:spMk id="6" creationId="{3B87B921-8473-49D9-A101-B69D6E34DD7C}"/>
          </ac:spMkLst>
        </pc:spChg>
        <pc:spChg chg="mod">
          <ac:chgData name="John Waldron" userId="8335f057-b43c-4800-93a8-d297c8c1669d" providerId="ADAL" clId="{3C057383-7F88-464C-9B87-7F37FC7E1F20}" dt="2021-02-06T15:00:37.953" v="4700" actId="20577"/>
          <ac:spMkLst>
            <pc:docMk/>
            <pc:sldMk cId="3533535547" sldId="276"/>
            <ac:spMk id="7" creationId="{D3270442-09D8-4527-9D97-DE14C6658911}"/>
          </ac:spMkLst>
        </pc:spChg>
        <pc:spChg chg="add mod">
          <ac:chgData name="John Waldron" userId="8335f057-b43c-4800-93a8-d297c8c1669d" providerId="ADAL" clId="{3C057383-7F88-464C-9B87-7F37FC7E1F20}" dt="2021-02-06T15:02:56.833" v="4737"/>
          <ac:spMkLst>
            <pc:docMk/>
            <pc:sldMk cId="3533535547" sldId="276"/>
            <ac:spMk id="8" creationId="{1D97EE4E-CA8F-47B8-B7F4-A41D0444EFC7}"/>
          </ac:spMkLst>
        </pc:spChg>
        <pc:graphicFrameChg chg="mod">
          <ac:chgData name="John Waldron" userId="8335f057-b43c-4800-93a8-d297c8c1669d" providerId="ADAL" clId="{3C057383-7F88-464C-9B87-7F37FC7E1F20}" dt="2021-02-06T15:01:00.185" v="4731" actId="403"/>
          <ac:graphicFrameMkLst>
            <pc:docMk/>
            <pc:sldMk cId="3533535547" sldId="276"/>
            <ac:graphicFrameMk id="5" creationId="{AF7E1C8C-D032-4155-8AB1-F724D59BF4B7}"/>
          </ac:graphicFrameMkLst>
        </pc:graphicFrameChg>
      </pc:sldChg>
      <pc:sldChg chg="modSp del mod ord">
        <pc:chgData name="John Waldron" userId="8335f057-b43c-4800-93a8-d297c8c1669d" providerId="ADAL" clId="{3C057383-7F88-464C-9B87-7F37FC7E1F20}" dt="2021-02-08T09:14:26.480" v="12992" actId="47"/>
        <pc:sldMkLst>
          <pc:docMk/>
          <pc:sldMk cId="3029866801" sldId="278"/>
        </pc:sldMkLst>
        <pc:spChg chg="mod">
          <ac:chgData name="John Waldron" userId="8335f057-b43c-4800-93a8-d297c8c1669d" providerId="ADAL" clId="{3C057383-7F88-464C-9B87-7F37FC7E1F20}" dt="2021-02-06T11:40:25.958" v="3071" actId="113"/>
          <ac:spMkLst>
            <pc:docMk/>
            <pc:sldMk cId="3029866801" sldId="278"/>
            <ac:spMk id="10" creationId="{19752992-F4AD-45FD-B617-EFC3D9DCAB00}"/>
          </ac:spMkLst>
        </pc:spChg>
      </pc:sldChg>
      <pc:sldChg chg="del">
        <pc:chgData name="John Waldron" userId="8335f057-b43c-4800-93a8-d297c8c1669d" providerId="ADAL" clId="{3C057383-7F88-464C-9B87-7F37FC7E1F20}" dt="2021-02-04T17:26:13.050" v="147" actId="47"/>
        <pc:sldMkLst>
          <pc:docMk/>
          <pc:sldMk cId="1376609725" sldId="279"/>
        </pc:sldMkLst>
      </pc:sldChg>
      <pc:sldChg chg="modSp mod ord modNotesTx">
        <pc:chgData name="John Waldron" userId="8335f057-b43c-4800-93a8-d297c8c1669d" providerId="ADAL" clId="{3C057383-7F88-464C-9B87-7F37FC7E1F20}" dt="2021-02-07T15:02:59.664" v="11525" actId="20577"/>
        <pc:sldMkLst>
          <pc:docMk/>
          <pc:sldMk cId="1702292165" sldId="280"/>
        </pc:sldMkLst>
        <pc:spChg chg="mod">
          <ac:chgData name="John Waldron" userId="8335f057-b43c-4800-93a8-d297c8c1669d" providerId="ADAL" clId="{3C057383-7F88-464C-9B87-7F37FC7E1F20}" dt="2021-02-04T17:30:51.277" v="369" actId="113"/>
          <ac:spMkLst>
            <pc:docMk/>
            <pc:sldMk cId="1702292165" sldId="280"/>
            <ac:spMk id="7" creationId="{D3270442-09D8-4527-9D97-DE14C6658911}"/>
          </ac:spMkLst>
        </pc:spChg>
        <pc:graphicFrameChg chg="mod">
          <ac:chgData name="John Waldron" userId="8335f057-b43c-4800-93a8-d297c8c1669d" providerId="ADAL" clId="{3C057383-7F88-464C-9B87-7F37FC7E1F20}" dt="2021-02-04T17:27:23.151" v="236" actId="403"/>
          <ac:graphicFrameMkLst>
            <pc:docMk/>
            <pc:sldMk cId="1702292165" sldId="280"/>
            <ac:graphicFrameMk id="6" creationId="{4B0F68CD-DB60-4EAE-9CD5-C815334A1274}"/>
          </ac:graphicFrameMkLst>
        </pc:graphicFrameChg>
      </pc:sldChg>
      <pc:sldChg chg="ord modNotesTx">
        <pc:chgData name="John Waldron" userId="8335f057-b43c-4800-93a8-d297c8c1669d" providerId="ADAL" clId="{3C057383-7F88-464C-9B87-7F37FC7E1F20}" dt="2021-02-08T09:20:30.256" v="13118" actId="6549"/>
        <pc:sldMkLst>
          <pc:docMk/>
          <pc:sldMk cId="1373497852" sldId="281"/>
        </pc:sldMkLst>
      </pc:sldChg>
      <pc:sldChg chg="modSp del mod ord">
        <pc:chgData name="John Waldron" userId="8335f057-b43c-4800-93a8-d297c8c1669d" providerId="ADAL" clId="{3C057383-7F88-464C-9B87-7F37FC7E1F20}" dt="2021-02-08T08:35:37.559" v="12139" actId="47"/>
        <pc:sldMkLst>
          <pc:docMk/>
          <pc:sldMk cId="567454532" sldId="282"/>
        </pc:sldMkLst>
        <pc:spChg chg="mod">
          <ac:chgData name="John Waldron" userId="8335f057-b43c-4800-93a8-d297c8c1669d" providerId="ADAL" clId="{3C057383-7F88-464C-9B87-7F37FC7E1F20}" dt="2021-02-06T11:26:23.014" v="2586" actId="6549"/>
          <ac:spMkLst>
            <pc:docMk/>
            <pc:sldMk cId="567454532" sldId="282"/>
            <ac:spMk id="3" creationId="{A851D3EB-410A-45C6-980C-419CD42CF4A3}"/>
          </ac:spMkLst>
        </pc:spChg>
      </pc:sldChg>
      <pc:sldChg chg="addSp modSp mod modNotesTx">
        <pc:chgData name="John Waldron" userId="8335f057-b43c-4800-93a8-d297c8c1669d" providerId="ADAL" clId="{3C057383-7F88-464C-9B87-7F37FC7E1F20}" dt="2021-02-06T16:30:11.250" v="6222" actId="20577"/>
        <pc:sldMkLst>
          <pc:docMk/>
          <pc:sldMk cId="2452460092" sldId="283"/>
        </pc:sldMkLst>
        <pc:spChg chg="add mod">
          <ac:chgData name="John Waldron" userId="8335f057-b43c-4800-93a8-d297c8c1669d" providerId="ADAL" clId="{3C057383-7F88-464C-9B87-7F37FC7E1F20}" dt="2021-02-06T14:34:35.725" v="4280" actId="14100"/>
          <ac:spMkLst>
            <pc:docMk/>
            <pc:sldMk cId="2452460092" sldId="283"/>
            <ac:spMk id="6" creationId="{F275C1EF-8B6F-454C-96D7-63BD73C2DA9A}"/>
          </ac:spMkLst>
        </pc:spChg>
        <pc:spChg chg="mod">
          <ac:chgData name="John Waldron" userId="8335f057-b43c-4800-93a8-d297c8c1669d" providerId="ADAL" clId="{3C057383-7F88-464C-9B87-7F37FC7E1F20}" dt="2021-02-06T15:25:20.187" v="5079" actId="20577"/>
          <ac:spMkLst>
            <pc:docMk/>
            <pc:sldMk cId="2452460092" sldId="283"/>
            <ac:spMk id="11" creationId="{DEECAD18-DC6D-47AD-9B79-42472A78001C}"/>
          </ac:spMkLst>
        </pc:spChg>
        <pc:graphicFrameChg chg="mod">
          <ac:chgData name="John Waldron" userId="8335f057-b43c-4800-93a8-d297c8c1669d" providerId="ADAL" clId="{3C057383-7F88-464C-9B87-7F37FC7E1F20}" dt="2021-02-06T14:34:41.864" v="4281" actId="403"/>
          <ac:graphicFrameMkLst>
            <pc:docMk/>
            <pc:sldMk cId="2452460092" sldId="283"/>
            <ac:graphicFrameMk id="10" creationId="{0CD2F181-4E7A-4935-8220-1788A8F6BD02}"/>
          </ac:graphicFrameMkLst>
        </pc:graphicFrameChg>
        <pc:cxnChg chg="add mod ord">
          <ac:chgData name="John Waldron" userId="8335f057-b43c-4800-93a8-d297c8c1669d" providerId="ADAL" clId="{3C057383-7F88-464C-9B87-7F37FC7E1F20}" dt="2021-02-06T14:33:50.846" v="4276" actId="1038"/>
          <ac:cxnSpMkLst>
            <pc:docMk/>
            <pc:sldMk cId="2452460092" sldId="283"/>
            <ac:cxnSpMk id="3" creationId="{66B955C6-6B7B-4364-ADE9-059284FA8519}"/>
          </ac:cxnSpMkLst>
        </pc:cxnChg>
      </pc:sldChg>
      <pc:sldChg chg="addSp delSp modSp new mod ord">
        <pc:chgData name="John Waldron" userId="8335f057-b43c-4800-93a8-d297c8c1669d" providerId="ADAL" clId="{3C057383-7F88-464C-9B87-7F37FC7E1F20}" dt="2021-02-08T08:40:06.646" v="12223" actId="20577"/>
        <pc:sldMkLst>
          <pc:docMk/>
          <pc:sldMk cId="3480827554" sldId="284"/>
        </pc:sldMkLst>
        <pc:spChg chg="del">
          <ac:chgData name="John Waldron" userId="8335f057-b43c-4800-93a8-d297c8c1669d" providerId="ADAL" clId="{3C057383-7F88-464C-9B87-7F37FC7E1F20}" dt="2021-02-04T17:16:26.497" v="1" actId="478"/>
          <ac:spMkLst>
            <pc:docMk/>
            <pc:sldMk cId="3480827554" sldId="284"/>
            <ac:spMk id="2" creationId="{35EF6A02-D657-403E-B0D7-3DF090A5058D}"/>
          </ac:spMkLst>
        </pc:spChg>
        <pc:spChg chg="mod">
          <ac:chgData name="John Waldron" userId="8335f057-b43c-4800-93a8-d297c8c1669d" providerId="ADAL" clId="{3C057383-7F88-464C-9B87-7F37FC7E1F20}" dt="2021-02-08T08:40:06.646" v="12223" actId="20577"/>
          <ac:spMkLst>
            <pc:docMk/>
            <pc:sldMk cId="3480827554" sldId="284"/>
            <ac:spMk id="3" creationId="{A2307659-2A6A-4F37-A23B-A1F8657DCC8D}"/>
          </ac:spMkLst>
        </pc:spChg>
        <pc:spChg chg="add mod">
          <ac:chgData name="John Waldron" userId="8335f057-b43c-4800-93a8-d297c8c1669d" providerId="ADAL" clId="{3C057383-7F88-464C-9B87-7F37FC7E1F20}" dt="2021-02-04T17:17:49.253" v="16" actId="20577"/>
          <ac:spMkLst>
            <pc:docMk/>
            <pc:sldMk cId="3480827554" sldId="284"/>
            <ac:spMk id="4" creationId="{ADC87806-4402-48F2-A8E7-12F07B86D279}"/>
          </ac:spMkLst>
        </pc:spChg>
      </pc:sldChg>
      <pc:sldChg chg="addSp delSp modSp new mod ord modNotesTx">
        <pc:chgData name="John Waldron" userId="8335f057-b43c-4800-93a8-d297c8c1669d" providerId="ADAL" clId="{3C057383-7F88-464C-9B87-7F37FC7E1F20}" dt="2021-02-07T15:46:49.775" v="11705" actId="20577"/>
        <pc:sldMkLst>
          <pc:docMk/>
          <pc:sldMk cId="2979124599" sldId="285"/>
        </pc:sldMkLst>
        <pc:spChg chg="del">
          <ac:chgData name="John Waldron" userId="8335f057-b43c-4800-93a8-d297c8c1669d" providerId="ADAL" clId="{3C057383-7F88-464C-9B87-7F37FC7E1F20}" dt="2021-02-04T17:33:30.229" v="463" actId="478"/>
          <ac:spMkLst>
            <pc:docMk/>
            <pc:sldMk cId="2979124599" sldId="285"/>
            <ac:spMk id="2" creationId="{BA326408-78AF-461D-B50F-53FC009348C0}"/>
          </ac:spMkLst>
        </pc:spChg>
        <pc:spChg chg="del">
          <ac:chgData name="John Waldron" userId="8335f057-b43c-4800-93a8-d297c8c1669d" providerId="ADAL" clId="{3C057383-7F88-464C-9B87-7F37FC7E1F20}" dt="2021-02-06T15:30:26.654" v="5259" actId="478"/>
          <ac:spMkLst>
            <pc:docMk/>
            <pc:sldMk cId="2979124599" sldId="285"/>
            <ac:spMk id="3" creationId="{43A5AD71-4A13-4C79-A71E-5ABCB0E29BAC}"/>
          </ac:spMkLst>
        </pc:spChg>
        <pc:spChg chg="add mod">
          <ac:chgData name="John Waldron" userId="8335f057-b43c-4800-93a8-d297c8c1669d" providerId="ADAL" clId="{3C057383-7F88-464C-9B87-7F37FC7E1F20}" dt="2021-02-07T11:29:20.735" v="8080" actId="20577"/>
          <ac:spMkLst>
            <pc:docMk/>
            <pc:sldMk cId="2979124599" sldId="285"/>
            <ac:spMk id="4" creationId="{67AF8480-08A8-46BC-8333-ED9CA19F76F2}"/>
          </ac:spMkLst>
        </pc:spChg>
        <pc:spChg chg="add mod">
          <ac:chgData name="John Waldron" userId="8335f057-b43c-4800-93a8-d297c8c1669d" providerId="ADAL" clId="{3C057383-7F88-464C-9B87-7F37FC7E1F20}" dt="2021-02-06T15:32:27.600" v="5288" actId="1076"/>
          <ac:spMkLst>
            <pc:docMk/>
            <pc:sldMk cId="2979124599" sldId="285"/>
            <ac:spMk id="6" creationId="{C3F38352-11AE-4922-90EE-F204D59814AB}"/>
          </ac:spMkLst>
        </pc:spChg>
        <pc:spChg chg="add mod ord">
          <ac:chgData name="John Waldron" userId="8335f057-b43c-4800-93a8-d297c8c1669d" providerId="ADAL" clId="{3C057383-7F88-464C-9B87-7F37FC7E1F20}" dt="2021-02-06T15:37:54.112" v="5318" actId="171"/>
          <ac:spMkLst>
            <pc:docMk/>
            <pc:sldMk cId="2979124599" sldId="285"/>
            <ac:spMk id="9" creationId="{383AFD5C-93B6-444A-995A-542280B4F547}"/>
          </ac:spMkLst>
        </pc:spChg>
        <pc:spChg chg="add mod ord">
          <ac:chgData name="John Waldron" userId="8335f057-b43c-4800-93a8-d297c8c1669d" providerId="ADAL" clId="{3C057383-7F88-464C-9B87-7F37FC7E1F20}" dt="2021-02-06T15:37:54.112" v="5318" actId="171"/>
          <ac:spMkLst>
            <pc:docMk/>
            <pc:sldMk cId="2979124599" sldId="285"/>
            <ac:spMk id="10" creationId="{A17B53C9-0F5A-4D87-B85D-8AF8EF046897}"/>
          </ac:spMkLst>
        </pc:spChg>
        <pc:spChg chg="add mod">
          <ac:chgData name="John Waldron" userId="8335f057-b43c-4800-93a8-d297c8c1669d" providerId="ADAL" clId="{3C057383-7F88-464C-9B87-7F37FC7E1F20}" dt="2021-02-06T15:39:38.563" v="5421" actId="20577"/>
          <ac:spMkLst>
            <pc:docMk/>
            <pc:sldMk cId="2979124599" sldId="285"/>
            <ac:spMk id="11" creationId="{D80125C6-C308-4890-9C84-6A099F8E9DF4}"/>
          </ac:spMkLst>
        </pc:spChg>
        <pc:spChg chg="add mod">
          <ac:chgData name="John Waldron" userId="8335f057-b43c-4800-93a8-d297c8c1669d" providerId="ADAL" clId="{3C057383-7F88-464C-9B87-7F37FC7E1F20}" dt="2021-02-06T15:40:30.879" v="5438" actId="1076"/>
          <ac:spMkLst>
            <pc:docMk/>
            <pc:sldMk cId="2979124599" sldId="285"/>
            <ac:spMk id="12" creationId="{89884DCA-3A05-40D5-AFB4-FBD3DAE59CE2}"/>
          </ac:spMkLst>
        </pc:spChg>
        <pc:graphicFrameChg chg="add mod ord">
          <ac:chgData name="John Waldron" userId="8335f057-b43c-4800-93a8-d297c8c1669d" providerId="ADAL" clId="{3C057383-7F88-464C-9B87-7F37FC7E1F20}" dt="2021-02-06T15:36:51.429" v="5311" actId="171"/>
          <ac:graphicFrameMkLst>
            <pc:docMk/>
            <pc:sldMk cId="2979124599" sldId="285"/>
            <ac:graphicFrameMk id="5" creationId="{5A521D7B-0B37-437C-8D7A-9CC608985843}"/>
          </ac:graphicFrameMkLst>
        </pc:graphicFrameChg>
        <pc:cxnChg chg="add del mod">
          <ac:chgData name="John Waldron" userId="8335f057-b43c-4800-93a8-d297c8c1669d" providerId="ADAL" clId="{3C057383-7F88-464C-9B87-7F37FC7E1F20}" dt="2021-02-06T15:33:38.421" v="5291" actId="478"/>
          <ac:cxnSpMkLst>
            <pc:docMk/>
            <pc:sldMk cId="2979124599" sldId="285"/>
            <ac:cxnSpMk id="8" creationId="{35525F44-EECC-4E25-AA61-D3FB60B9BD68}"/>
          </ac:cxnSpMkLst>
        </pc:cxnChg>
      </pc:sldChg>
      <pc:sldChg chg="addSp delSp modSp new del mod">
        <pc:chgData name="John Waldron" userId="8335f057-b43c-4800-93a8-d297c8c1669d" providerId="ADAL" clId="{3C057383-7F88-464C-9B87-7F37FC7E1F20}" dt="2021-02-04T17:23:14.195" v="96" actId="47"/>
        <pc:sldMkLst>
          <pc:docMk/>
          <pc:sldMk cId="3291265559" sldId="285"/>
        </pc:sldMkLst>
        <pc:spChg chg="del">
          <ac:chgData name="John Waldron" userId="8335f057-b43c-4800-93a8-d297c8c1669d" providerId="ADAL" clId="{3C057383-7F88-464C-9B87-7F37FC7E1F20}" dt="2021-02-04T17:21:47.702" v="91" actId="478"/>
          <ac:spMkLst>
            <pc:docMk/>
            <pc:sldMk cId="3291265559" sldId="285"/>
            <ac:spMk id="2" creationId="{240027A4-DFC8-491A-8592-BD2437BB5625}"/>
          </ac:spMkLst>
        </pc:spChg>
        <pc:spChg chg="mod">
          <ac:chgData name="John Waldron" userId="8335f057-b43c-4800-93a8-d297c8c1669d" providerId="ADAL" clId="{3C057383-7F88-464C-9B87-7F37FC7E1F20}" dt="2021-02-04T17:22:31.038" v="93"/>
          <ac:spMkLst>
            <pc:docMk/>
            <pc:sldMk cId="3291265559" sldId="285"/>
            <ac:spMk id="3" creationId="{99005435-50EF-4FA5-9084-5016A8B89D8E}"/>
          </ac:spMkLst>
        </pc:spChg>
        <pc:spChg chg="add del mod">
          <ac:chgData name="John Waldron" userId="8335f057-b43c-4800-93a8-d297c8c1669d" providerId="ADAL" clId="{3C057383-7F88-464C-9B87-7F37FC7E1F20}" dt="2021-02-04T17:21:46.045" v="90"/>
          <ac:spMkLst>
            <pc:docMk/>
            <pc:sldMk cId="3291265559" sldId="285"/>
            <ac:spMk id="4" creationId="{842626D5-F2D2-4A8E-8B35-26A5C37C7EBE}"/>
          </ac:spMkLst>
        </pc:spChg>
        <pc:spChg chg="add mod">
          <ac:chgData name="John Waldron" userId="8335f057-b43c-4800-93a8-d297c8c1669d" providerId="ADAL" clId="{3C057383-7F88-464C-9B87-7F37FC7E1F20}" dt="2021-02-04T17:21:47.887" v="92"/>
          <ac:spMkLst>
            <pc:docMk/>
            <pc:sldMk cId="3291265559" sldId="285"/>
            <ac:spMk id="5" creationId="{288C632C-D7D1-42CD-9F5B-44DBD2259B43}"/>
          </ac:spMkLst>
        </pc:spChg>
      </pc:sldChg>
      <pc:sldChg chg="addSp delSp modSp new del mod">
        <pc:chgData name="John Waldron" userId="8335f057-b43c-4800-93a8-d297c8c1669d" providerId="ADAL" clId="{3C057383-7F88-464C-9B87-7F37FC7E1F20}" dt="2021-02-04T17:21:29.554" v="85" actId="47"/>
        <pc:sldMkLst>
          <pc:docMk/>
          <pc:sldMk cId="3462262778" sldId="285"/>
        </pc:sldMkLst>
        <pc:spChg chg="del">
          <ac:chgData name="John Waldron" userId="8335f057-b43c-4800-93a8-d297c8c1669d" providerId="ADAL" clId="{3C057383-7F88-464C-9B87-7F37FC7E1F20}" dt="2021-02-04T17:18:51.538" v="29" actId="478"/>
          <ac:spMkLst>
            <pc:docMk/>
            <pc:sldMk cId="3462262778" sldId="285"/>
            <ac:spMk id="2" creationId="{F4F95EF8-4191-4ABD-8794-EBFEAC01DA5C}"/>
          </ac:spMkLst>
        </pc:spChg>
        <pc:spChg chg="add mod">
          <ac:chgData name="John Waldron" userId="8335f057-b43c-4800-93a8-d297c8c1669d" providerId="ADAL" clId="{3C057383-7F88-464C-9B87-7F37FC7E1F20}" dt="2021-02-04T17:18:57.508" v="67" actId="20577"/>
          <ac:spMkLst>
            <pc:docMk/>
            <pc:sldMk cId="3462262778" sldId="285"/>
            <ac:spMk id="4" creationId="{7F2141CB-3771-433B-973B-1C3081A2952E}"/>
          </ac:spMkLst>
        </pc:spChg>
      </pc:sldChg>
      <pc:sldChg chg="addSp delSp modSp new mod ord">
        <pc:chgData name="John Waldron" userId="8335f057-b43c-4800-93a8-d297c8c1669d" providerId="ADAL" clId="{3C057383-7F88-464C-9B87-7F37FC7E1F20}" dt="2021-02-07T15:01:14.722" v="11343" actId="20577"/>
        <pc:sldMkLst>
          <pc:docMk/>
          <pc:sldMk cId="940160465" sldId="286"/>
        </pc:sldMkLst>
        <pc:spChg chg="del">
          <ac:chgData name="John Waldron" userId="8335f057-b43c-4800-93a8-d297c8c1669d" providerId="ADAL" clId="{3C057383-7F88-464C-9B87-7F37FC7E1F20}" dt="2021-02-04T17:34:17.084" v="466" actId="478"/>
          <ac:spMkLst>
            <pc:docMk/>
            <pc:sldMk cId="940160465" sldId="286"/>
            <ac:spMk id="2" creationId="{C38EAF64-048B-4510-9D89-CA0B5CD4A8A4}"/>
          </ac:spMkLst>
        </pc:spChg>
        <pc:spChg chg="mod">
          <ac:chgData name="John Waldron" userId="8335f057-b43c-4800-93a8-d297c8c1669d" providerId="ADAL" clId="{3C057383-7F88-464C-9B87-7F37FC7E1F20}" dt="2021-02-07T15:01:14.722" v="11343" actId="20577"/>
          <ac:spMkLst>
            <pc:docMk/>
            <pc:sldMk cId="940160465" sldId="286"/>
            <ac:spMk id="3" creationId="{80240482-E9A1-41EA-951C-E4C62DFCD644}"/>
          </ac:spMkLst>
        </pc:spChg>
        <pc:spChg chg="add mod">
          <ac:chgData name="John Waldron" userId="8335f057-b43c-4800-93a8-d297c8c1669d" providerId="ADAL" clId="{3C057383-7F88-464C-9B87-7F37FC7E1F20}" dt="2021-02-07T10:59:07.401" v="6404" actId="20577"/>
          <ac:spMkLst>
            <pc:docMk/>
            <pc:sldMk cId="940160465" sldId="286"/>
            <ac:spMk id="4" creationId="{66EDA805-ADE9-4EF1-98D1-2C487D5C805D}"/>
          </ac:spMkLst>
        </pc:spChg>
      </pc:sldChg>
      <pc:sldChg chg="addSp delSp modSp new mod ord modNotesTx">
        <pc:chgData name="John Waldron" userId="8335f057-b43c-4800-93a8-d297c8c1669d" providerId="ADAL" clId="{3C057383-7F88-464C-9B87-7F37FC7E1F20}" dt="2021-02-08T08:38:04.906" v="12156" actId="6549"/>
        <pc:sldMkLst>
          <pc:docMk/>
          <pc:sldMk cId="2883477482" sldId="287"/>
        </pc:sldMkLst>
        <pc:spChg chg="del">
          <ac:chgData name="John Waldron" userId="8335f057-b43c-4800-93a8-d297c8c1669d" providerId="ADAL" clId="{3C057383-7F88-464C-9B87-7F37FC7E1F20}" dt="2021-02-04T17:37:01.740" v="611" actId="478"/>
          <ac:spMkLst>
            <pc:docMk/>
            <pc:sldMk cId="2883477482" sldId="287"/>
            <ac:spMk id="2" creationId="{ED4B8801-8A6A-4CB7-9ECA-14A71D067D53}"/>
          </ac:spMkLst>
        </pc:spChg>
        <pc:spChg chg="mod">
          <ac:chgData name="John Waldron" userId="8335f057-b43c-4800-93a8-d297c8c1669d" providerId="ADAL" clId="{3C057383-7F88-464C-9B87-7F37FC7E1F20}" dt="2021-02-08T08:37:52.986" v="12155" actId="20577"/>
          <ac:spMkLst>
            <pc:docMk/>
            <pc:sldMk cId="2883477482" sldId="287"/>
            <ac:spMk id="3" creationId="{0A527F2C-DC5A-4699-BB4A-6E54ADE17A23}"/>
          </ac:spMkLst>
        </pc:spChg>
        <pc:spChg chg="add mod">
          <ac:chgData name="John Waldron" userId="8335f057-b43c-4800-93a8-d297c8c1669d" providerId="ADAL" clId="{3C057383-7F88-464C-9B87-7F37FC7E1F20}" dt="2021-02-04T17:37:16.213" v="686" actId="20577"/>
          <ac:spMkLst>
            <pc:docMk/>
            <pc:sldMk cId="2883477482" sldId="287"/>
            <ac:spMk id="4" creationId="{F2BCD7EF-D3C6-4F72-8E47-22DAA029E5C2}"/>
          </ac:spMkLst>
        </pc:spChg>
      </pc:sldChg>
      <pc:sldChg chg="addSp delSp modSp new del mod">
        <pc:chgData name="John Waldron" userId="8335f057-b43c-4800-93a8-d297c8c1669d" providerId="ADAL" clId="{3C057383-7F88-464C-9B87-7F37FC7E1F20}" dt="2021-02-05T12:57:51.154" v="1183" actId="47"/>
        <pc:sldMkLst>
          <pc:docMk/>
          <pc:sldMk cId="3042406218" sldId="288"/>
        </pc:sldMkLst>
        <pc:spChg chg="del mod">
          <ac:chgData name="John Waldron" userId="8335f057-b43c-4800-93a8-d297c8c1669d" providerId="ADAL" clId="{3C057383-7F88-464C-9B87-7F37FC7E1F20}" dt="2021-02-05T12:37:24.369" v="725" actId="478"/>
          <ac:spMkLst>
            <pc:docMk/>
            <pc:sldMk cId="3042406218" sldId="288"/>
            <ac:spMk id="2" creationId="{0A41826F-B0A8-4DF8-9B88-012E10ACC5DC}"/>
          </ac:spMkLst>
        </pc:spChg>
        <pc:spChg chg="add del mod">
          <ac:chgData name="John Waldron" userId="8335f057-b43c-4800-93a8-d297c8c1669d" providerId="ADAL" clId="{3C057383-7F88-464C-9B87-7F37FC7E1F20}" dt="2021-02-05T12:37:29.894" v="726" actId="478"/>
          <ac:spMkLst>
            <pc:docMk/>
            <pc:sldMk cId="3042406218" sldId="288"/>
            <ac:spMk id="5" creationId="{36AEB456-3171-42E5-AD4B-45139F37BCED}"/>
          </ac:spMkLst>
        </pc:spChg>
        <pc:spChg chg="add mod">
          <ac:chgData name="John Waldron" userId="8335f057-b43c-4800-93a8-d297c8c1669d" providerId="ADAL" clId="{3C057383-7F88-464C-9B87-7F37FC7E1F20}" dt="2021-02-05T12:37:37.090" v="764" actId="20577"/>
          <ac:spMkLst>
            <pc:docMk/>
            <pc:sldMk cId="3042406218" sldId="288"/>
            <ac:spMk id="6" creationId="{BFD86E03-627A-46E3-8517-868662AAFC87}"/>
          </ac:spMkLst>
        </pc:spChg>
      </pc:sldChg>
      <pc:sldChg chg="addSp delSp modSp new mod ord modNotesTx">
        <pc:chgData name="John Waldron" userId="8335f057-b43c-4800-93a8-d297c8c1669d" providerId="ADAL" clId="{3C057383-7F88-464C-9B87-7F37FC7E1F20}" dt="2021-02-07T15:05:09.560" v="11620" actId="1076"/>
        <pc:sldMkLst>
          <pc:docMk/>
          <pc:sldMk cId="3451455729" sldId="289"/>
        </pc:sldMkLst>
        <pc:spChg chg="del">
          <ac:chgData name="John Waldron" userId="8335f057-b43c-4800-93a8-d297c8c1669d" providerId="ADAL" clId="{3C057383-7F88-464C-9B87-7F37FC7E1F20}" dt="2021-02-05T12:42:53.206" v="787" actId="478"/>
          <ac:spMkLst>
            <pc:docMk/>
            <pc:sldMk cId="3451455729" sldId="289"/>
            <ac:spMk id="2" creationId="{6C51FD1C-4172-411B-90FA-F201C0184BAC}"/>
          </ac:spMkLst>
        </pc:spChg>
        <pc:spChg chg="del">
          <ac:chgData name="John Waldron" userId="8335f057-b43c-4800-93a8-d297c8c1669d" providerId="ADAL" clId="{3C057383-7F88-464C-9B87-7F37FC7E1F20}" dt="2021-02-05T12:42:56.160" v="789" actId="478"/>
          <ac:spMkLst>
            <pc:docMk/>
            <pc:sldMk cId="3451455729" sldId="289"/>
            <ac:spMk id="3" creationId="{088A9CCB-22FB-4E97-B6B8-6A27BA63674E}"/>
          </ac:spMkLst>
        </pc:spChg>
        <pc:spChg chg="add mod">
          <ac:chgData name="John Waldron" userId="8335f057-b43c-4800-93a8-d297c8c1669d" providerId="ADAL" clId="{3C057383-7F88-464C-9B87-7F37FC7E1F20}" dt="2021-02-06T15:25:15.550" v="5076" actId="20577"/>
          <ac:spMkLst>
            <pc:docMk/>
            <pc:sldMk cId="3451455729" sldId="289"/>
            <ac:spMk id="4" creationId="{6704930B-C268-4A4E-B375-92870DE82B2D}"/>
          </ac:spMkLst>
        </pc:spChg>
        <pc:spChg chg="add mod">
          <ac:chgData name="John Waldron" userId="8335f057-b43c-4800-93a8-d297c8c1669d" providerId="ADAL" clId="{3C057383-7F88-464C-9B87-7F37FC7E1F20}" dt="2021-02-07T15:05:09.560" v="11620" actId="1076"/>
          <ac:spMkLst>
            <pc:docMk/>
            <pc:sldMk cId="3451455729" sldId="289"/>
            <ac:spMk id="8" creationId="{ADC2FFD6-1C8E-4B99-8073-DC30903CCD32}"/>
          </ac:spMkLst>
        </pc:spChg>
        <pc:spChg chg="add mod">
          <ac:chgData name="John Waldron" userId="8335f057-b43c-4800-93a8-d297c8c1669d" providerId="ADAL" clId="{3C057383-7F88-464C-9B87-7F37FC7E1F20}" dt="2021-02-07T12:48:06.001" v="10928" actId="20577"/>
          <ac:spMkLst>
            <pc:docMk/>
            <pc:sldMk cId="3451455729" sldId="289"/>
            <ac:spMk id="9" creationId="{2A2A0C20-963C-4DC0-9FFE-FA2450B3844E}"/>
          </ac:spMkLst>
        </pc:spChg>
        <pc:picChg chg="add del mod">
          <ac:chgData name="John Waldron" userId="8335f057-b43c-4800-93a8-d297c8c1669d" providerId="ADAL" clId="{3C057383-7F88-464C-9B87-7F37FC7E1F20}" dt="2021-02-06T14:44:29.849" v="4518" actId="478"/>
          <ac:picMkLst>
            <pc:docMk/>
            <pc:sldMk cId="3451455729" sldId="289"/>
            <ac:picMk id="3" creationId="{1056E638-5312-4F7D-A2A5-D580CAB76705}"/>
          </ac:picMkLst>
        </pc:picChg>
        <pc:picChg chg="add del mod modCrop">
          <ac:chgData name="John Waldron" userId="8335f057-b43c-4800-93a8-d297c8c1669d" providerId="ADAL" clId="{3C057383-7F88-464C-9B87-7F37FC7E1F20}" dt="2021-02-07T12:43:55.841" v="10774" actId="478"/>
          <ac:picMkLst>
            <pc:docMk/>
            <pc:sldMk cId="3451455729" sldId="289"/>
            <ac:picMk id="6" creationId="{0FDB9D7A-3748-45CB-886D-97A659D282F3}"/>
          </ac:picMkLst>
        </pc:picChg>
        <pc:picChg chg="add del mod">
          <ac:chgData name="John Waldron" userId="8335f057-b43c-4800-93a8-d297c8c1669d" providerId="ADAL" clId="{3C057383-7F88-464C-9B87-7F37FC7E1F20}" dt="2021-02-07T12:43:57.417" v="10775" actId="478"/>
          <ac:picMkLst>
            <pc:docMk/>
            <pc:sldMk cId="3451455729" sldId="289"/>
            <ac:picMk id="7" creationId="{82B68790-E2D2-469C-A575-B3DE0E3802E4}"/>
          </ac:picMkLst>
        </pc:picChg>
      </pc:sldChg>
      <pc:sldChg chg="addSp delSp modSp new mod">
        <pc:chgData name="John Waldron" userId="8335f057-b43c-4800-93a8-d297c8c1669d" providerId="ADAL" clId="{3C057383-7F88-464C-9B87-7F37FC7E1F20}" dt="2021-02-05T17:17:44.409" v="1429" actId="255"/>
        <pc:sldMkLst>
          <pc:docMk/>
          <pc:sldMk cId="4206053806" sldId="290"/>
        </pc:sldMkLst>
        <pc:spChg chg="del">
          <ac:chgData name="John Waldron" userId="8335f057-b43c-4800-93a8-d297c8c1669d" providerId="ADAL" clId="{3C057383-7F88-464C-9B87-7F37FC7E1F20}" dt="2021-02-05T12:45:34.935" v="878" actId="478"/>
          <ac:spMkLst>
            <pc:docMk/>
            <pc:sldMk cId="4206053806" sldId="290"/>
            <ac:spMk id="2" creationId="{F3962F06-5E28-4729-BD4B-0CFF12E5072D}"/>
          </ac:spMkLst>
        </pc:spChg>
        <pc:spChg chg="add del">
          <ac:chgData name="John Waldron" userId="8335f057-b43c-4800-93a8-d297c8c1669d" providerId="ADAL" clId="{3C057383-7F88-464C-9B87-7F37FC7E1F20}" dt="2021-02-05T17:08:57.191" v="1310"/>
          <ac:spMkLst>
            <pc:docMk/>
            <pc:sldMk cId="4206053806" sldId="290"/>
            <ac:spMk id="3" creationId="{14DFB2E9-169F-4790-BD96-C7566DB3D0F2}"/>
          </ac:spMkLst>
        </pc:spChg>
        <pc:spChg chg="add mod">
          <ac:chgData name="John Waldron" userId="8335f057-b43c-4800-93a8-d297c8c1669d" providerId="ADAL" clId="{3C057383-7F88-464C-9B87-7F37FC7E1F20}" dt="2021-02-05T12:45:48.840" v="947" actId="20577"/>
          <ac:spMkLst>
            <pc:docMk/>
            <pc:sldMk cId="4206053806" sldId="290"/>
            <ac:spMk id="4" creationId="{686A3655-251C-4F93-86DF-292531022D50}"/>
          </ac:spMkLst>
        </pc:spChg>
        <pc:spChg chg="add del mod">
          <ac:chgData name="John Waldron" userId="8335f057-b43c-4800-93a8-d297c8c1669d" providerId="ADAL" clId="{3C057383-7F88-464C-9B87-7F37FC7E1F20}" dt="2021-02-05T17:17:44.409" v="1429" actId="255"/>
          <ac:spMkLst>
            <pc:docMk/>
            <pc:sldMk cId="4206053806" sldId="290"/>
            <ac:spMk id="5" creationId="{EBA8EED2-3353-4AF2-873B-510194ECABB4}"/>
          </ac:spMkLst>
        </pc:spChg>
      </pc:sldChg>
      <pc:sldChg chg="addSp delSp modSp new mod modNotesTx">
        <pc:chgData name="John Waldron" userId="8335f057-b43c-4800-93a8-d297c8c1669d" providerId="ADAL" clId="{3C057383-7F88-464C-9B87-7F37FC7E1F20}" dt="2021-02-05T12:58:27.730" v="1196" actId="27636"/>
        <pc:sldMkLst>
          <pc:docMk/>
          <pc:sldMk cId="1932673960" sldId="291"/>
        </pc:sldMkLst>
        <pc:spChg chg="del">
          <ac:chgData name="John Waldron" userId="8335f057-b43c-4800-93a8-d297c8c1669d" providerId="ADAL" clId="{3C057383-7F88-464C-9B87-7F37FC7E1F20}" dt="2021-02-05T12:56:36.904" v="1055" actId="478"/>
          <ac:spMkLst>
            <pc:docMk/>
            <pc:sldMk cId="1932673960" sldId="291"/>
            <ac:spMk id="2" creationId="{88B656DB-D068-47E6-BB2B-FD48287B2D57}"/>
          </ac:spMkLst>
        </pc:spChg>
        <pc:spChg chg="mod">
          <ac:chgData name="John Waldron" userId="8335f057-b43c-4800-93a8-d297c8c1669d" providerId="ADAL" clId="{3C057383-7F88-464C-9B87-7F37FC7E1F20}" dt="2021-02-05T12:58:27.730" v="1196" actId="27636"/>
          <ac:spMkLst>
            <pc:docMk/>
            <pc:sldMk cId="1932673960" sldId="291"/>
            <ac:spMk id="3" creationId="{DE30E4A0-E097-4EBA-AFE5-6303629E3CE7}"/>
          </ac:spMkLst>
        </pc:spChg>
        <pc:spChg chg="add mod">
          <ac:chgData name="John Waldron" userId="8335f057-b43c-4800-93a8-d297c8c1669d" providerId="ADAL" clId="{3C057383-7F88-464C-9B87-7F37FC7E1F20}" dt="2021-02-05T12:57:45.800" v="1182" actId="20577"/>
          <ac:spMkLst>
            <pc:docMk/>
            <pc:sldMk cId="1932673960" sldId="291"/>
            <ac:spMk id="4" creationId="{2665DB55-F977-47A2-AACC-8D017575F062}"/>
          </ac:spMkLst>
        </pc:spChg>
        <pc:spChg chg="add del mod">
          <ac:chgData name="John Waldron" userId="8335f057-b43c-4800-93a8-d297c8c1669d" providerId="ADAL" clId="{3C057383-7F88-464C-9B87-7F37FC7E1F20}" dt="2021-02-05T12:58:05.808" v="1185"/>
          <ac:spMkLst>
            <pc:docMk/>
            <pc:sldMk cId="1932673960" sldId="291"/>
            <ac:spMk id="5" creationId="{5A44948B-5FA2-4129-9E20-6D3769A360C2}"/>
          </ac:spMkLst>
        </pc:spChg>
      </pc:sldChg>
      <pc:sldChg chg="addSp delSp modSp new mod">
        <pc:chgData name="John Waldron" userId="8335f057-b43c-4800-93a8-d297c8c1669d" providerId="ADAL" clId="{3C057383-7F88-464C-9B87-7F37FC7E1F20}" dt="2021-02-06T15:28:22.281" v="5222" actId="478"/>
        <pc:sldMkLst>
          <pc:docMk/>
          <pc:sldMk cId="3865572884" sldId="292"/>
        </pc:sldMkLst>
        <pc:spChg chg="del">
          <ac:chgData name="John Waldron" userId="8335f057-b43c-4800-93a8-d297c8c1669d" providerId="ADAL" clId="{3C057383-7F88-464C-9B87-7F37FC7E1F20}" dt="2021-02-05T12:59:16.176" v="1199" actId="478"/>
          <ac:spMkLst>
            <pc:docMk/>
            <pc:sldMk cId="3865572884" sldId="292"/>
            <ac:spMk id="2" creationId="{302F2CEA-6356-4DC0-AE2D-4900BBDF2765}"/>
          </ac:spMkLst>
        </pc:spChg>
        <pc:spChg chg="add del mod">
          <ac:chgData name="John Waldron" userId="8335f057-b43c-4800-93a8-d297c8c1669d" providerId="ADAL" clId="{3C057383-7F88-464C-9B87-7F37FC7E1F20}" dt="2021-02-06T15:28:22.281" v="5222" actId="478"/>
          <ac:spMkLst>
            <pc:docMk/>
            <pc:sldMk cId="3865572884" sldId="292"/>
            <ac:spMk id="3" creationId="{C25F7FD0-D8B7-4975-AFC8-91D7F7B97897}"/>
          </ac:spMkLst>
        </pc:spChg>
        <pc:spChg chg="add mod">
          <ac:chgData name="John Waldron" userId="8335f057-b43c-4800-93a8-d297c8c1669d" providerId="ADAL" clId="{3C057383-7F88-464C-9B87-7F37FC7E1F20}" dt="2021-02-06T15:27:42.334" v="5218" actId="20577"/>
          <ac:spMkLst>
            <pc:docMk/>
            <pc:sldMk cId="3865572884" sldId="292"/>
            <ac:spMk id="4" creationId="{4F4F7C41-F1C2-4872-BCB2-C76F89BBC384}"/>
          </ac:spMkLst>
        </pc:spChg>
        <pc:spChg chg="add del mod">
          <ac:chgData name="John Waldron" userId="8335f057-b43c-4800-93a8-d297c8c1669d" providerId="ADAL" clId="{3C057383-7F88-464C-9B87-7F37FC7E1F20}" dt="2021-02-06T15:28:05.787" v="5220" actId="478"/>
          <ac:spMkLst>
            <pc:docMk/>
            <pc:sldMk cId="3865572884" sldId="292"/>
            <ac:spMk id="5" creationId="{209F70F8-9CB5-4DB9-B949-AB755DD9EF33}"/>
          </ac:spMkLst>
        </pc:spChg>
        <pc:spChg chg="add mod">
          <ac:chgData name="John Waldron" userId="8335f057-b43c-4800-93a8-d297c8c1669d" providerId="ADAL" clId="{3C057383-7F88-464C-9B87-7F37FC7E1F20}" dt="2021-02-06T15:28:22.281" v="5222" actId="478"/>
          <ac:spMkLst>
            <pc:docMk/>
            <pc:sldMk cId="3865572884" sldId="292"/>
            <ac:spMk id="7" creationId="{CC0521B4-2113-4279-882F-D75EBD7F1839}"/>
          </ac:spMkLst>
        </pc:spChg>
      </pc:sldChg>
      <pc:sldChg chg="addSp modSp add mod ord modNotesTx">
        <pc:chgData name="John Waldron" userId="8335f057-b43c-4800-93a8-d297c8c1669d" providerId="ADAL" clId="{3C057383-7F88-464C-9B87-7F37FC7E1F20}" dt="2021-02-08T09:15:51.357" v="13086" actId="5793"/>
        <pc:sldMkLst>
          <pc:docMk/>
          <pc:sldMk cId="1923861326" sldId="293"/>
        </pc:sldMkLst>
        <pc:spChg chg="mod">
          <ac:chgData name="John Waldron" userId="8335f057-b43c-4800-93a8-d297c8c1669d" providerId="ADAL" clId="{3C057383-7F88-464C-9B87-7F37FC7E1F20}" dt="2021-02-06T14:30:58.089" v="4257" actId="20577"/>
          <ac:spMkLst>
            <pc:docMk/>
            <pc:sldMk cId="1923861326" sldId="293"/>
            <ac:spMk id="3" creationId="{0A527F2C-DC5A-4699-BB4A-6E54ADE17A23}"/>
          </ac:spMkLst>
        </pc:spChg>
        <pc:spChg chg="mod">
          <ac:chgData name="John Waldron" userId="8335f057-b43c-4800-93a8-d297c8c1669d" providerId="ADAL" clId="{3C057383-7F88-464C-9B87-7F37FC7E1F20}" dt="2021-02-06T10:42:59.031" v="1646" actId="20577"/>
          <ac:spMkLst>
            <pc:docMk/>
            <pc:sldMk cId="1923861326" sldId="293"/>
            <ac:spMk id="4" creationId="{F2BCD7EF-D3C6-4F72-8E47-22DAA029E5C2}"/>
          </ac:spMkLst>
        </pc:spChg>
        <pc:spChg chg="add mod">
          <ac:chgData name="John Waldron" userId="8335f057-b43c-4800-93a8-d297c8c1669d" providerId="ADAL" clId="{3C057383-7F88-464C-9B87-7F37FC7E1F20}" dt="2021-02-06T10:45:07.704" v="1848" actId="5793"/>
          <ac:spMkLst>
            <pc:docMk/>
            <pc:sldMk cId="1923861326" sldId="293"/>
            <ac:spMk id="5" creationId="{9987608C-483D-4E4C-BB7D-D90D35DCBDA0}"/>
          </ac:spMkLst>
        </pc:spChg>
      </pc:sldChg>
      <pc:sldChg chg="addSp delSp modSp new del mod">
        <pc:chgData name="John Waldron" userId="8335f057-b43c-4800-93a8-d297c8c1669d" providerId="ADAL" clId="{3C057383-7F88-464C-9B87-7F37FC7E1F20}" dt="2021-02-06T12:00:49.863" v="3245" actId="47"/>
        <pc:sldMkLst>
          <pc:docMk/>
          <pc:sldMk cId="2351323599" sldId="294"/>
        </pc:sldMkLst>
        <pc:spChg chg="del">
          <ac:chgData name="John Waldron" userId="8335f057-b43c-4800-93a8-d297c8c1669d" providerId="ADAL" clId="{3C057383-7F88-464C-9B87-7F37FC7E1F20}" dt="2021-02-06T11:15:14.303" v="2179" actId="478"/>
          <ac:spMkLst>
            <pc:docMk/>
            <pc:sldMk cId="2351323599" sldId="294"/>
            <ac:spMk id="2" creationId="{E4D3ED60-AD29-4BB6-9E63-139E3D250CF5}"/>
          </ac:spMkLst>
        </pc:spChg>
        <pc:spChg chg="add mod">
          <ac:chgData name="John Waldron" userId="8335f057-b43c-4800-93a8-d297c8c1669d" providerId="ADAL" clId="{3C057383-7F88-464C-9B87-7F37FC7E1F20}" dt="2021-02-06T11:15:21.683" v="2222" actId="20577"/>
          <ac:spMkLst>
            <pc:docMk/>
            <pc:sldMk cId="2351323599" sldId="294"/>
            <ac:spMk id="4" creationId="{9A156105-6997-431A-832F-D385EF895229}"/>
          </ac:spMkLst>
        </pc:spChg>
      </pc:sldChg>
      <pc:sldChg chg="addSp delSp modSp new mod modNotesTx">
        <pc:chgData name="John Waldron" userId="8335f057-b43c-4800-93a8-d297c8c1669d" providerId="ADAL" clId="{3C057383-7F88-464C-9B87-7F37FC7E1F20}" dt="2021-02-08T09:12:39.125" v="12893" actId="12"/>
        <pc:sldMkLst>
          <pc:docMk/>
          <pc:sldMk cId="410432063" sldId="295"/>
        </pc:sldMkLst>
        <pc:spChg chg="del">
          <ac:chgData name="John Waldron" userId="8335f057-b43c-4800-93a8-d297c8c1669d" providerId="ADAL" clId="{3C057383-7F88-464C-9B87-7F37FC7E1F20}" dt="2021-02-06T11:27:59.860" v="2588" actId="478"/>
          <ac:spMkLst>
            <pc:docMk/>
            <pc:sldMk cId="410432063" sldId="295"/>
            <ac:spMk id="2" creationId="{BF735B37-9903-4CB4-BF4A-67A2A8DAB9C1}"/>
          </ac:spMkLst>
        </pc:spChg>
        <pc:spChg chg="mod">
          <ac:chgData name="John Waldron" userId="8335f057-b43c-4800-93a8-d297c8c1669d" providerId="ADAL" clId="{3C057383-7F88-464C-9B87-7F37FC7E1F20}" dt="2021-02-06T16:12:02.135" v="5568" actId="20577"/>
          <ac:spMkLst>
            <pc:docMk/>
            <pc:sldMk cId="410432063" sldId="295"/>
            <ac:spMk id="3" creationId="{FFDF0E0A-2E37-43F8-93E2-4F42CF61239A}"/>
          </ac:spMkLst>
        </pc:spChg>
        <pc:spChg chg="add mod">
          <ac:chgData name="John Waldron" userId="8335f057-b43c-4800-93a8-d297c8c1669d" providerId="ADAL" clId="{3C057383-7F88-464C-9B87-7F37FC7E1F20}" dt="2021-02-06T11:37:32.125" v="3014" actId="1035"/>
          <ac:spMkLst>
            <pc:docMk/>
            <pc:sldMk cId="410432063" sldId="295"/>
            <ac:spMk id="4" creationId="{3AD23FD1-7000-4E18-B852-4305B5DAD1EA}"/>
          </ac:spMkLst>
        </pc:spChg>
      </pc:sldChg>
      <pc:sldChg chg="addSp delSp modSp new mod">
        <pc:chgData name="John Waldron" userId="8335f057-b43c-4800-93a8-d297c8c1669d" providerId="ADAL" clId="{3C057383-7F88-464C-9B87-7F37FC7E1F20}" dt="2021-02-06T15:29:06.087" v="5257" actId="6549"/>
        <pc:sldMkLst>
          <pc:docMk/>
          <pc:sldMk cId="3799220859" sldId="296"/>
        </pc:sldMkLst>
        <pc:spChg chg="del">
          <ac:chgData name="John Waldron" userId="8335f057-b43c-4800-93a8-d297c8c1669d" providerId="ADAL" clId="{3C057383-7F88-464C-9B87-7F37FC7E1F20}" dt="2021-02-06T12:20:11.137" v="4208" actId="478"/>
          <ac:spMkLst>
            <pc:docMk/>
            <pc:sldMk cId="3799220859" sldId="296"/>
            <ac:spMk id="2" creationId="{3679415B-21A3-4A79-8BA1-F83EFD4EFD11}"/>
          </ac:spMkLst>
        </pc:spChg>
        <pc:spChg chg="mod">
          <ac:chgData name="John Waldron" userId="8335f057-b43c-4800-93a8-d297c8c1669d" providerId="ADAL" clId="{3C057383-7F88-464C-9B87-7F37FC7E1F20}" dt="2021-02-06T15:29:06.087" v="5257" actId="6549"/>
          <ac:spMkLst>
            <pc:docMk/>
            <pc:sldMk cId="3799220859" sldId="296"/>
            <ac:spMk id="3" creationId="{7CBD4272-BEC3-4375-B441-C7735E149D7B}"/>
          </ac:spMkLst>
        </pc:spChg>
        <pc:spChg chg="add mod">
          <ac:chgData name="John Waldron" userId="8335f057-b43c-4800-93a8-d297c8c1669d" providerId="ADAL" clId="{3C057383-7F88-464C-9B87-7F37FC7E1F20}" dt="2021-02-06T14:37:56.206" v="4373" actId="20577"/>
          <ac:spMkLst>
            <pc:docMk/>
            <pc:sldMk cId="3799220859" sldId="296"/>
            <ac:spMk id="4" creationId="{9AAB3247-1F9A-4A72-882A-BCC4BE3739BB}"/>
          </ac:spMkLst>
        </pc:spChg>
      </pc:sldChg>
      <pc:sldChg chg="new del">
        <pc:chgData name="John Waldron" userId="8335f057-b43c-4800-93a8-d297c8c1669d" providerId="ADAL" clId="{3C057383-7F88-464C-9B87-7F37FC7E1F20}" dt="2021-02-07T11:01:39.990" v="6503" actId="47"/>
        <pc:sldMkLst>
          <pc:docMk/>
          <pc:sldMk cId="1359536865" sldId="297"/>
        </pc:sldMkLst>
      </pc:sldChg>
      <pc:sldChg chg="addSp delSp modSp new mod">
        <pc:chgData name="John Waldron" userId="8335f057-b43c-4800-93a8-d297c8c1669d" providerId="ADAL" clId="{3C057383-7F88-464C-9B87-7F37FC7E1F20}" dt="2021-02-07T15:43:22.602" v="11621" actId="20577"/>
        <pc:sldMkLst>
          <pc:docMk/>
          <pc:sldMk cId="2889140135" sldId="298"/>
        </pc:sldMkLst>
        <pc:spChg chg="del">
          <ac:chgData name="John Waldron" userId="8335f057-b43c-4800-93a8-d297c8c1669d" providerId="ADAL" clId="{3C057383-7F88-464C-9B87-7F37FC7E1F20}" dt="2021-02-07T11:01:12.999" v="6471" actId="478"/>
          <ac:spMkLst>
            <pc:docMk/>
            <pc:sldMk cId="2889140135" sldId="298"/>
            <ac:spMk id="2" creationId="{ECAD20BC-641D-4B81-9AA5-19C64553A55A}"/>
          </ac:spMkLst>
        </pc:spChg>
        <pc:spChg chg="mod">
          <ac:chgData name="John Waldron" userId="8335f057-b43c-4800-93a8-d297c8c1669d" providerId="ADAL" clId="{3C057383-7F88-464C-9B87-7F37FC7E1F20}" dt="2021-02-07T15:43:22.602" v="11621" actId="20577"/>
          <ac:spMkLst>
            <pc:docMk/>
            <pc:sldMk cId="2889140135" sldId="298"/>
            <ac:spMk id="3" creationId="{84891A5D-B8BF-4465-8A3D-3658E3F38C4B}"/>
          </ac:spMkLst>
        </pc:spChg>
        <pc:spChg chg="add mod">
          <ac:chgData name="John Waldron" userId="8335f057-b43c-4800-93a8-d297c8c1669d" providerId="ADAL" clId="{3C057383-7F88-464C-9B87-7F37FC7E1F20}" dt="2021-02-07T11:01:18.610" v="6501" actId="20577"/>
          <ac:spMkLst>
            <pc:docMk/>
            <pc:sldMk cId="2889140135" sldId="298"/>
            <ac:spMk id="4" creationId="{9633DD8A-1FFD-4335-A1E4-3E95962D3899}"/>
          </ac:spMkLst>
        </pc:spChg>
      </pc:sldChg>
      <pc:sldChg chg="addSp delSp modSp add mod modNotesTx">
        <pc:chgData name="John Waldron" userId="8335f057-b43c-4800-93a8-d297c8c1669d" providerId="ADAL" clId="{3C057383-7F88-464C-9B87-7F37FC7E1F20}" dt="2021-02-07T11:56:42.497" v="9783" actId="12"/>
        <pc:sldMkLst>
          <pc:docMk/>
          <pc:sldMk cId="1592684489" sldId="299"/>
        </pc:sldMkLst>
        <pc:spChg chg="del">
          <ac:chgData name="John Waldron" userId="8335f057-b43c-4800-93a8-d297c8c1669d" providerId="ADAL" clId="{3C057383-7F88-464C-9B87-7F37FC7E1F20}" dt="2021-02-07T11:02:21.099" v="6591" actId="478"/>
          <ac:spMkLst>
            <pc:docMk/>
            <pc:sldMk cId="1592684489" sldId="299"/>
            <ac:spMk id="3" creationId="{84891A5D-B8BF-4465-8A3D-3658E3F38C4B}"/>
          </ac:spMkLst>
        </pc:spChg>
        <pc:spChg chg="mod">
          <ac:chgData name="John Waldron" userId="8335f057-b43c-4800-93a8-d297c8c1669d" providerId="ADAL" clId="{3C057383-7F88-464C-9B87-7F37FC7E1F20}" dt="2021-02-07T11:05:17.771" v="6606" actId="1076"/>
          <ac:spMkLst>
            <pc:docMk/>
            <pc:sldMk cId="1592684489" sldId="299"/>
            <ac:spMk id="4" creationId="{9633DD8A-1FFD-4335-A1E4-3E95962D3899}"/>
          </ac:spMkLst>
        </pc:spChg>
        <pc:spChg chg="add mod">
          <ac:chgData name="John Waldron" userId="8335f057-b43c-4800-93a8-d297c8c1669d" providerId="ADAL" clId="{3C057383-7F88-464C-9B87-7F37FC7E1F20}" dt="2021-02-07T11:05:21.463" v="6607" actId="1076"/>
          <ac:spMkLst>
            <pc:docMk/>
            <pc:sldMk cId="1592684489" sldId="299"/>
            <ac:spMk id="6" creationId="{2BFEE1E2-4226-4974-B16C-55C28758C4AD}"/>
          </ac:spMkLst>
        </pc:spChg>
        <pc:graphicFrameChg chg="add mod">
          <ac:chgData name="John Waldron" userId="8335f057-b43c-4800-93a8-d297c8c1669d" providerId="ADAL" clId="{3C057383-7F88-464C-9B87-7F37FC7E1F20}" dt="2021-02-07T11:05:40.434" v="6627" actId="403"/>
          <ac:graphicFrameMkLst>
            <pc:docMk/>
            <pc:sldMk cId="1592684489" sldId="299"/>
            <ac:graphicFrameMk id="5" creationId="{BC92584E-9AE7-4A85-9B4F-5E1ED53AC6A4}"/>
          </ac:graphicFrameMkLst>
        </pc:graphicFrameChg>
        <pc:cxnChg chg="add mod">
          <ac:chgData name="John Waldron" userId="8335f057-b43c-4800-93a8-d297c8c1669d" providerId="ADAL" clId="{3C057383-7F88-464C-9B87-7F37FC7E1F20}" dt="2021-02-07T11:06:18.987" v="6638" actId="1037"/>
          <ac:cxnSpMkLst>
            <pc:docMk/>
            <pc:sldMk cId="1592684489" sldId="299"/>
            <ac:cxnSpMk id="7" creationId="{7F813761-3881-4993-8FBE-901CB52A59E7}"/>
          </ac:cxnSpMkLst>
        </pc:cxnChg>
      </pc:sldChg>
      <pc:sldChg chg="addSp delSp modSp new mod modAnim modNotesTx">
        <pc:chgData name="John Waldron" userId="8335f057-b43c-4800-93a8-d297c8c1669d" providerId="ADAL" clId="{3C057383-7F88-464C-9B87-7F37FC7E1F20}" dt="2021-02-07T11:50:30.041" v="9192" actId="20577"/>
        <pc:sldMkLst>
          <pc:docMk/>
          <pc:sldMk cId="3180995863" sldId="300"/>
        </pc:sldMkLst>
        <pc:spChg chg="del">
          <ac:chgData name="John Waldron" userId="8335f057-b43c-4800-93a8-d297c8c1669d" providerId="ADAL" clId="{3C057383-7F88-464C-9B87-7F37FC7E1F20}" dt="2021-02-07T11:28:37.476" v="8068" actId="478"/>
          <ac:spMkLst>
            <pc:docMk/>
            <pc:sldMk cId="3180995863" sldId="300"/>
            <ac:spMk id="2" creationId="{E8949926-95A4-4D25-ABC3-335BB974DBE8}"/>
          </ac:spMkLst>
        </pc:spChg>
        <pc:spChg chg="del">
          <ac:chgData name="John Waldron" userId="8335f057-b43c-4800-93a8-d297c8c1669d" providerId="ADAL" clId="{3C057383-7F88-464C-9B87-7F37FC7E1F20}" dt="2021-02-07T11:28:23.052" v="8063" actId="478"/>
          <ac:spMkLst>
            <pc:docMk/>
            <pc:sldMk cId="3180995863" sldId="300"/>
            <ac:spMk id="3" creationId="{86852467-9582-4856-A951-242B18DB6C1F}"/>
          </ac:spMkLst>
        </pc:spChg>
        <pc:spChg chg="add mod">
          <ac:chgData name="John Waldron" userId="8335f057-b43c-4800-93a8-d297c8c1669d" providerId="ADAL" clId="{3C057383-7F88-464C-9B87-7F37FC7E1F20}" dt="2021-02-07T11:36:32.422" v="8654" actId="1076"/>
          <ac:spMkLst>
            <pc:docMk/>
            <pc:sldMk cId="3180995863" sldId="300"/>
            <ac:spMk id="5" creationId="{F7A36512-B2A7-46A3-BEC3-0AFEA665B900}"/>
          </ac:spMkLst>
        </pc:spChg>
        <pc:spChg chg="add mod">
          <ac:chgData name="John Waldron" userId="8335f057-b43c-4800-93a8-d297c8c1669d" providerId="ADAL" clId="{3C057383-7F88-464C-9B87-7F37FC7E1F20}" dt="2021-02-07T11:29:54.551" v="8088" actId="1076"/>
          <ac:spMkLst>
            <pc:docMk/>
            <pc:sldMk cId="3180995863" sldId="300"/>
            <ac:spMk id="7" creationId="{F23ABCE1-F9F8-4F1D-AEEF-19549F1F826D}"/>
          </ac:spMkLst>
        </pc:spChg>
        <pc:spChg chg="add mod">
          <ac:chgData name="John Waldron" userId="8335f057-b43c-4800-93a8-d297c8c1669d" providerId="ADAL" clId="{3C057383-7F88-464C-9B87-7F37FC7E1F20}" dt="2021-02-07T11:38:55.497" v="8764" actId="1076"/>
          <ac:spMkLst>
            <pc:docMk/>
            <pc:sldMk cId="3180995863" sldId="300"/>
            <ac:spMk id="10" creationId="{5EB3897F-44AA-41A8-B5B5-739982741DD4}"/>
          </ac:spMkLst>
        </pc:spChg>
        <pc:graphicFrameChg chg="add mod">
          <ac:chgData name="John Waldron" userId="8335f057-b43c-4800-93a8-d297c8c1669d" providerId="ADAL" clId="{3C057383-7F88-464C-9B87-7F37FC7E1F20}" dt="2021-02-07T11:31:48.731" v="8229" actId="403"/>
          <ac:graphicFrameMkLst>
            <pc:docMk/>
            <pc:sldMk cId="3180995863" sldId="300"/>
            <ac:graphicFrameMk id="4" creationId="{FC76D155-BB9F-4592-B60D-D1C4548B968C}"/>
          </ac:graphicFrameMkLst>
        </pc:graphicFrameChg>
        <pc:cxnChg chg="add mod">
          <ac:chgData name="John Waldron" userId="8335f057-b43c-4800-93a8-d297c8c1669d" providerId="ADAL" clId="{3C057383-7F88-464C-9B87-7F37FC7E1F20}" dt="2021-02-07T11:31:37.020" v="8224" actId="1036"/>
          <ac:cxnSpMkLst>
            <pc:docMk/>
            <pc:sldMk cId="3180995863" sldId="300"/>
            <ac:cxnSpMk id="8" creationId="{762DBDB2-3FC2-42C2-88EA-4FE7262D9300}"/>
          </ac:cxnSpMkLst>
        </pc:cxnChg>
      </pc:sldChg>
      <pc:sldChg chg="addSp delSp modSp new mod modNotesTx">
        <pc:chgData name="John Waldron" userId="8335f057-b43c-4800-93a8-d297c8c1669d" providerId="ADAL" clId="{3C057383-7F88-464C-9B87-7F37FC7E1F20}" dt="2021-02-07T14:59:16.634" v="11297" actId="20577"/>
        <pc:sldMkLst>
          <pc:docMk/>
          <pc:sldMk cId="3097528432" sldId="301"/>
        </pc:sldMkLst>
        <pc:spChg chg="del">
          <ac:chgData name="John Waldron" userId="8335f057-b43c-4800-93a8-d297c8c1669d" providerId="ADAL" clId="{3C057383-7F88-464C-9B87-7F37FC7E1F20}" dt="2021-02-07T11:57:02.427" v="9785" actId="478"/>
          <ac:spMkLst>
            <pc:docMk/>
            <pc:sldMk cId="3097528432" sldId="301"/>
            <ac:spMk id="2" creationId="{05D7AFA7-E86A-4FAC-9C32-5E378F7E4DE5}"/>
          </ac:spMkLst>
        </pc:spChg>
        <pc:spChg chg="mod">
          <ac:chgData name="John Waldron" userId="8335f057-b43c-4800-93a8-d297c8c1669d" providerId="ADAL" clId="{3C057383-7F88-464C-9B87-7F37FC7E1F20}" dt="2021-02-07T12:39:10.828" v="10527" actId="27636"/>
          <ac:spMkLst>
            <pc:docMk/>
            <pc:sldMk cId="3097528432" sldId="301"/>
            <ac:spMk id="3" creationId="{2B542B96-EFB7-4031-A55D-317E6AA6962C}"/>
          </ac:spMkLst>
        </pc:spChg>
        <pc:spChg chg="add mod">
          <ac:chgData name="John Waldron" userId="8335f057-b43c-4800-93a8-d297c8c1669d" providerId="ADAL" clId="{3C057383-7F88-464C-9B87-7F37FC7E1F20}" dt="2021-02-07T12:39:14.906" v="10528" actId="1076"/>
          <ac:spMkLst>
            <pc:docMk/>
            <pc:sldMk cId="3097528432" sldId="301"/>
            <ac:spMk id="4" creationId="{71CA97E9-295F-410A-91C9-56A804AF2E3F}"/>
          </ac:spMkLst>
        </pc:spChg>
      </pc:sldChg>
      <pc:sldChg chg="addSp delSp modSp new mod">
        <pc:chgData name="John Waldron" userId="8335f057-b43c-4800-93a8-d297c8c1669d" providerId="ADAL" clId="{3C057383-7F88-464C-9B87-7F37FC7E1F20}" dt="2021-02-08T08:37:26.610" v="12141" actId="20577"/>
        <pc:sldMkLst>
          <pc:docMk/>
          <pc:sldMk cId="3464142505" sldId="302"/>
        </pc:sldMkLst>
        <pc:spChg chg="del">
          <ac:chgData name="John Waldron" userId="8335f057-b43c-4800-93a8-d297c8c1669d" providerId="ADAL" clId="{3C057383-7F88-464C-9B87-7F37FC7E1F20}" dt="2021-02-08T08:34:27.627" v="12070" actId="478"/>
          <ac:spMkLst>
            <pc:docMk/>
            <pc:sldMk cId="3464142505" sldId="302"/>
            <ac:spMk id="2" creationId="{FFFEEE7E-188F-43D1-B8F6-82729A3E0F49}"/>
          </ac:spMkLst>
        </pc:spChg>
        <pc:spChg chg="mod">
          <ac:chgData name="John Waldron" userId="8335f057-b43c-4800-93a8-d297c8c1669d" providerId="ADAL" clId="{3C057383-7F88-464C-9B87-7F37FC7E1F20}" dt="2021-02-08T08:34:32.734" v="12072" actId="14100"/>
          <ac:spMkLst>
            <pc:docMk/>
            <pc:sldMk cId="3464142505" sldId="302"/>
            <ac:spMk id="3" creationId="{E93D462D-52EB-4647-B555-34F96DE971E8}"/>
          </ac:spMkLst>
        </pc:spChg>
        <pc:spChg chg="add mod">
          <ac:chgData name="John Waldron" userId="8335f057-b43c-4800-93a8-d297c8c1669d" providerId="ADAL" clId="{3C057383-7F88-464C-9B87-7F37FC7E1F20}" dt="2021-02-08T08:37:26.610" v="12141" actId="20577"/>
          <ac:spMkLst>
            <pc:docMk/>
            <pc:sldMk cId="3464142505" sldId="302"/>
            <ac:spMk id="4" creationId="{350B2836-7CD8-428B-AE73-C17A44821747}"/>
          </ac:spMkLst>
        </pc:spChg>
      </pc:sldChg>
    </pc:docChg>
  </pc:docChgLst>
  <pc:docChgLst>
    <pc:chgData name="John Waldron" userId="8335f057-b43c-4800-93a8-d297c8c1669d" providerId="ADAL" clId="{5F8E7FE9-FF2F-4245-AD80-758091C1D0F4}"/>
    <pc:docChg chg="undo redo custSel addSld delSld modSld sldOrd">
      <pc:chgData name="John Waldron" userId="8335f057-b43c-4800-93a8-d297c8c1669d" providerId="ADAL" clId="{5F8E7FE9-FF2F-4245-AD80-758091C1D0F4}" dt="2021-03-18T10:14:43.404" v="4132"/>
      <pc:docMkLst>
        <pc:docMk/>
      </pc:docMkLst>
      <pc:sldChg chg="modNotesTx">
        <pc:chgData name="John Waldron" userId="8335f057-b43c-4800-93a8-d297c8c1669d" providerId="ADAL" clId="{5F8E7FE9-FF2F-4245-AD80-758091C1D0F4}" dt="2021-03-18T09:56:18.647" v="4131" actId="20577"/>
        <pc:sldMkLst>
          <pc:docMk/>
          <pc:sldMk cId="2097917255" sldId="256"/>
        </pc:sldMkLst>
      </pc:sldChg>
      <pc:sldChg chg="del ord">
        <pc:chgData name="John Waldron" userId="8335f057-b43c-4800-93a8-d297c8c1669d" providerId="ADAL" clId="{5F8E7FE9-FF2F-4245-AD80-758091C1D0F4}" dt="2021-03-16T14:39:32.776" v="3742" actId="47"/>
        <pc:sldMkLst>
          <pc:docMk/>
          <pc:sldMk cId="2560932249" sldId="258"/>
        </pc:sldMkLst>
      </pc:sldChg>
      <pc:sldChg chg="modNotesTx">
        <pc:chgData name="John Waldron" userId="8335f057-b43c-4800-93a8-d297c8c1669d" providerId="ADAL" clId="{5F8E7FE9-FF2F-4245-AD80-758091C1D0F4}" dt="2021-03-11T11:32:54.012" v="509" actId="20577"/>
        <pc:sldMkLst>
          <pc:docMk/>
          <pc:sldMk cId="3702381847" sldId="267"/>
        </pc:sldMkLst>
      </pc:sldChg>
      <pc:sldChg chg="del">
        <pc:chgData name="John Waldron" userId="8335f057-b43c-4800-93a8-d297c8c1669d" providerId="ADAL" clId="{5F8E7FE9-FF2F-4245-AD80-758091C1D0F4}" dt="2021-03-11T11:01:29.882" v="5" actId="47"/>
        <pc:sldMkLst>
          <pc:docMk/>
          <pc:sldMk cId="4230512148" sldId="269"/>
        </pc:sldMkLst>
      </pc:sldChg>
      <pc:sldChg chg="modSp del mod ord">
        <pc:chgData name="John Waldron" userId="8335f057-b43c-4800-93a8-d297c8c1669d" providerId="ADAL" clId="{5F8E7FE9-FF2F-4245-AD80-758091C1D0F4}" dt="2021-03-16T14:37:25.022" v="3653" actId="47"/>
        <pc:sldMkLst>
          <pc:docMk/>
          <pc:sldMk cId="592055456" sldId="271"/>
        </pc:sldMkLst>
        <pc:spChg chg="mod">
          <ac:chgData name="John Waldron" userId="8335f057-b43c-4800-93a8-d297c8c1669d" providerId="ADAL" clId="{5F8E7FE9-FF2F-4245-AD80-758091C1D0F4}" dt="2021-03-16T14:18:17.559" v="3518"/>
          <ac:spMkLst>
            <pc:docMk/>
            <pc:sldMk cId="592055456" sldId="271"/>
            <ac:spMk id="3" creationId="{23184388-2FFA-4EEA-9A65-02DE7CDE1D6F}"/>
          </ac:spMkLst>
        </pc:spChg>
      </pc:sldChg>
      <pc:sldChg chg="modSp add del mod ord modNotesTx">
        <pc:chgData name="John Waldron" userId="8335f057-b43c-4800-93a8-d297c8c1669d" providerId="ADAL" clId="{5F8E7FE9-FF2F-4245-AD80-758091C1D0F4}" dt="2021-03-11T11:47:07.474" v="1299" actId="20577"/>
        <pc:sldMkLst>
          <pc:docMk/>
          <pc:sldMk cId="1837570304" sldId="273"/>
        </pc:sldMkLst>
        <pc:spChg chg="mod">
          <ac:chgData name="John Waldron" userId="8335f057-b43c-4800-93a8-d297c8c1669d" providerId="ADAL" clId="{5F8E7FE9-FF2F-4245-AD80-758091C1D0F4}" dt="2021-03-11T11:47:05.303" v="1298" actId="20577"/>
          <ac:spMkLst>
            <pc:docMk/>
            <pc:sldMk cId="1837570304" sldId="273"/>
            <ac:spMk id="3" creationId="{F0F71BC0-BFA2-452C-B0F8-E49DF6693770}"/>
          </ac:spMkLst>
        </pc:spChg>
      </pc:sldChg>
      <pc:sldChg chg="modSp modNotesTx">
        <pc:chgData name="John Waldron" userId="8335f057-b43c-4800-93a8-d297c8c1669d" providerId="ADAL" clId="{5F8E7FE9-FF2F-4245-AD80-758091C1D0F4}" dt="2021-03-18T10:14:43.404" v="4132"/>
        <pc:sldMkLst>
          <pc:docMk/>
          <pc:sldMk cId="1702292165" sldId="280"/>
        </pc:sldMkLst>
        <pc:graphicFrameChg chg="mod">
          <ac:chgData name="John Waldron" userId="8335f057-b43c-4800-93a8-d297c8c1669d" providerId="ADAL" clId="{5F8E7FE9-FF2F-4245-AD80-758091C1D0F4}" dt="2021-03-18T10:14:43.404" v="4132"/>
          <ac:graphicFrameMkLst>
            <pc:docMk/>
            <pc:sldMk cId="1702292165" sldId="280"/>
            <ac:graphicFrameMk id="6" creationId="{4B0F68CD-DB60-4EAE-9CD5-C815334A1274}"/>
          </ac:graphicFrameMkLst>
        </pc:graphicFrameChg>
      </pc:sldChg>
      <pc:sldChg chg="add del">
        <pc:chgData name="John Waldron" userId="8335f057-b43c-4800-93a8-d297c8c1669d" providerId="ADAL" clId="{5F8E7FE9-FF2F-4245-AD80-758091C1D0F4}" dt="2021-03-11T11:46:20.712" v="1297" actId="47"/>
        <pc:sldMkLst>
          <pc:docMk/>
          <pc:sldMk cId="1373497852" sldId="281"/>
        </pc:sldMkLst>
      </pc:sldChg>
      <pc:sldChg chg="ord modNotesTx">
        <pc:chgData name="John Waldron" userId="8335f057-b43c-4800-93a8-d297c8c1669d" providerId="ADAL" clId="{5F8E7FE9-FF2F-4245-AD80-758091C1D0F4}" dt="2021-03-16T14:39:25.015" v="3741" actId="6549"/>
        <pc:sldMkLst>
          <pc:docMk/>
          <pc:sldMk cId="3480827554" sldId="284"/>
        </pc:sldMkLst>
      </pc:sldChg>
      <pc:sldChg chg="modNotesTx">
        <pc:chgData name="John Waldron" userId="8335f057-b43c-4800-93a8-d297c8c1669d" providerId="ADAL" clId="{5F8E7FE9-FF2F-4245-AD80-758091C1D0F4}" dt="2021-03-16T14:42:03.310" v="3784" actId="20577"/>
        <pc:sldMkLst>
          <pc:docMk/>
          <pc:sldMk cId="2979124599" sldId="285"/>
        </pc:sldMkLst>
      </pc:sldChg>
      <pc:sldChg chg="modNotesTx">
        <pc:chgData name="John Waldron" userId="8335f057-b43c-4800-93a8-d297c8c1669d" providerId="ADAL" clId="{5F8E7FE9-FF2F-4245-AD80-758091C1D0F4}" dt="2021-03-17T17:26:27.824" v="3789" actId="6549"/>
        <pc:sldMkLst>
          <pc:docMk/>
          <pc:sldMk cId="940160465" sldId="286"/>
        </pc:sldMkLst>
      </pc:sldChg>
      <pc:sldChg chg="modSp mod">
        <pc:chgData name="John Waldron" userId="8335f057-b43c-4800-93a8-d297c8c1669d" providerId="ADAL" clId="{5F8E7FE9-FF2F-4245-AD80-758091C1D0F4}" dt="2021-03-11T10:53:56.570" v="4" actId="20577"/>
        <pc:sldMkLst>
          <pc:docMk/>
          <pc:sldMk cId="2883477482" sldId="287"/>
        </pc:sldMkLst>
        <pc:spChg chg="mod">
          <ac:chgData name="John Waldron" userId="8335f057-b43c-4800-93a8-d297c8c1669d" providerId="ADAL" clId="{5F8E7FE9-FF2F-4245-AD80-758091C1D0F4}" dt="2021-03-11T10:53:56.570" v="4" actId="20577"/>
          <ac:spMkLst>
            <pc:docMk/>
            <pc:sldMk cId="2883477482" sldId="287"/>
            <ac:spMk id="4" creationId="{F2BCD7EF-D3C6-4F72-8E47-22DAA029E5C2}"/>
          </ac:spMkLst>
        </pc:spChg>
      </pc:sldChg>
      <pc:sldChg chg="ord">
        <pc:chgData name="John Waldron" userId="8335f057-b43c-4800-93a8-d297c8c1669d" providerId="ADAL" clId="{5F8E7FE9-FF2F-4245-AD80-758091C1D0F4}" dt="2021-03-11T11:34:02.730" v="514"/>
        <pc:sldMkLst>
          <pc:docMk/>
          <pc:sldMk cId="1923861326" sldId="293"/>
        </pc:sldMkLst>
      </pc:sldChg>
      <pc:sldChg chg="add del">
        <pc:chgData name="John Waldron" userId="8335f057-b43c-4800-93a8-d297c8c1669d" providerId="ADAL" clId="{5F8E7FE9-FF2F-4245-AD80-758091C1D0F4}" dt="2021-03-11T11:33:23.092" v="510" actId="47"/>
        <pc:sldMkLst>
          <pc:docMk/>
          <pc:sldMk cId="410432063" sldId="295"/>
        </pc:sldMkLst>
      </pc:sldChg>
      <pc:sldChg chg="modSp mod ord modNotesTx">
        <pc:chgData name="John Waldron" userId="8335f057-b43c-4800-93a8-d297c8c1669d" providerId="ADAL" clId="{5F8E7FE9-FF2F-4245-AD80-758091C1D0F4}" dt="2021-03-16T14:37:55.095" v="3664" actId="6549"/>
        <pc:sldMkLst>
          <pc:docMk/>
          <pc:sldMk cId="3799220859" sldId="296"/>
        </pc:sldMkLst>
        <pc:spChg chg="mod">
          <ac:chgData name="John Waldron" userId="8335f057-b43c-4800-93a8-d297c8c1669d" providerId="ADAL" clId="{5F8E7FE9-FF2F-4245-AD80-758091C1D0F4}" dt="2021-03-11T11:41:34.902" v="889" actId="20577"/>
          <ac:spMkLst>
            <pc:docMk/>
            <pc:sldMk cId="3799220859" sldId="296"/>
            <ac:spMk id="3" creationId="{7CBD4272-BEC3-4375-B441-C7735E149D7B}"/>
          </ac:spMkLst>
        </pc:spChg>
      </pc:sldChg>
      <pc:sldChg chg="modSp mod modNotesTx">
        <pc:chgData name="John Waldron" userId="8335f057-b43c-4800-93a8-d297c8c1669d" providerId="ADAL" clId="{5F8E7FE9-FF2F-4245-AD80-758091C1D0F4}" dt="2021-03-16T10:22:34.517" v="2478" actId="20577"/>
        <pc:sldMkLst>
          <pc:docMk/>
          <pc:sldMk cId="3464142505" sldId="302"/>
        </pc:sldMkLst>
        <pc:spChg chg="mod">
          <ac:chgData name="John Waldron" userId="8335f057-b43c-4800-93a8-d297c8c1669d" providerId="ADAL" clId="{5F8E7FE9-FF2F-4245-AD80-758091C1D0F4}" dt="2021-03-11T11:12:37.069" v="322" actId="403"/>
          <ac:spMkLst>
            <pc:docMk/>
            <pc:sldMk cId="3464142505" sldId="302"/>
            <ac:spMk id="3" creationId="{E93D462D-52EB-4647-B555-34F96DE971E8}"/>
          </ac:spMkLst>
        </pc:spChg>
      </pc:sldChg>
      <pc:sldChg chg="addSp modSp mod modNotesTx">
        <pc:chgData name="John Waldron" userId="8335f057-b43c-4800-93a8-d297c8c1669d" providerId="ADAL" clId="{5F8E7FE9-FF2F-4245-AD80-758091C1D0F4}" dt="2021-03-16T14:38:54.303" v="3740" actId="20577"/>
        <pc:sldMkLst>
          <pc:docMk/>
          <pc:sldMk cId="4135008003" sldId="303"/>
        </pc:sldMkLst>
        <pc:spChg chg="mod">
          <ac:chgData name="John Waldron" userId="8335f057-b43c-4800-93a8-d297c8c1669d" providerId="ADAL" clId="{5F8E7FE9-FF2F-4245-AD80-758091C1D0F4}" dt="2021-03-16T14:32:26.480" v="3640" actId="6549"/>
          <ac:spMkLst>
            <pc:docMk/>
            <pc:sldMk cId="4135008003" sldId="303"/>
            <ac:spMk id="3" creationId="{B0B38703-1BFE-4298-B082-90251DF9DCB0}"/>
          </ac:spMkLst>
        </pc:spChg>
        <pc:spChg chg="add mod">
          <ac:chgData name="John Waldron" userId="8335f057-b43c-4800-93a8-d297c8c1669d" providerId="ADAL" clId="{5F8E7FE9-FF2F-4245-AD80-758091C1D0F4}" dt="2021-03-16T14:38:37.919" v="3722" actId="20577"/>
          <ac:spMkLst>
            <pc:docMk/>
            <pc:sldMk cId="4135008003" sldId="303"/>
            <ac:spMk id="5" creationId="{9CB4000A-0FBC-44FD-81B2-38F6361AA9F3}"/>
          </ac:spMkLst>
        </pc:spChg>
      </pc:sldChg>
      <pc:sldChg chg="addSp modSp del mod modNotesTx">
        <pc:chgData name="John Waldron" userId="8335f057-b43c-4800-93a8-d297c8c1669d" providerId="ADAL" clId="{5F8E7FE9-FF2F-4245-AD80-758091C1D0F4}" dt="2021-03-16T14:21:21.912" v="3639" actId="47"/>
        <pc:sldMkLst>
          <pc:docMk/>
          <pc:sldMk cId="4091102527" sldId="304"/>
        </pc:sldMkLst>
        <pc:spChg chg="add mod">
          <ac:chgData name="John Waldron" userId="8335f057-b43c-4800-93a8-d297c8c1669d" providerId="ADAL" clId="{5F8E7FE9-FF2F-4245-AD80-758091C1D0F4}" dt="2021-03-11T11:12:07.248" v="317" actId="208"/>
          <ac:spMkLst>
            <pc:docMk/>
            <pc:sldMk cId="4091102527" sldId="304"/>
            <ac:spMk id="6" creationId="{2D193E3D-3BDF-4CA7-ADFA-B991E1DD0399}"/>
          </ac:spMkLst>
        </pc:spChg>
      </pc:sldChg>
      <pc:sldChg chg="del modNotesTx">
        <pc:chgData name="John Waldron" userId="8335f057-b43c-4800-93a8-d297c8c1669d" providerId="ADAL" clId="{5F8E7FE9-FF2F-4245-AD80-758091C1D0F4}" dt="2021-03-16T14:21:21.912" v="3639" actId="47"/>
        <pc:sldMkLst>
          <pc:docMk/>
          <pc:sldMk cId="2602958927" sldId="305"/>
        </pc:sldMkLst>
      </pc:sldChg>
      <pc:sldChg chg="addSp delSp modSp new del mod ord modNotesTx">
        <pc:chgData name="John Waldron" userId="8335f057-b43c-4800-93a8-d297c8c1669d" providerId="ADAL" clId="{5F8E7FE9-FF2F-4245-AD80-758091C1D0F4}" dt="2021-03-16T14:37:03.107" v="3652" actId="47"/>
        <pc:sldMkLst>
          <pc:docMk/>
          <pc:sldMk cId="2739447013" sldId="306"/>
        </pc:sldMkLst>
        <pc:spChg chg="del">
          <ac:chgData name="John Waldron" userId="8335f057-b43c-4800-93a8-d297c8c1669d" providerId="ADAL" clId="{5F8E7FE9-FF2F-4245-AD80-758091C1D0F4}" dt="2021-03-11T11:50:24.594" v="1309" actId="478"/>
          <ac:spMkLst>
            <pc:docMk/>
            <pc:sldMk cId="2739447013" sldId="306"/>
            <ac:spMk id="2" creationId="{ECF0BB1F-F620-4F8F-844F-9D4E2D05F1AA}"/>
          </ac:spMkLst>
        </pc:spChg>
        <pc:spChg chg="mod">
          <ac:chgData name="John Waldron" userId="8335f057-b43c-4800-93a8-d297c8c1669d" providerId="ADAL" clId="{5F8E7FE9-FF2F-4245-AD80-758091C1D0F4}" dt="2021-03-11T12:11:07.330" v="2281" actId="404"/>
          <ac:spMkLst>
            <pc:docMk/>
            <pc:sldMk cId="2739447013" sldId="306"/>
            <ac:spMk id="3" creationId="{FD4AA2B9-91B3-4D48-9B5E-F0D0A546DE4B}"/>
          </ac:spMkLst>
        </pc:spChg>
        <pc:spChg chg="add mod">
          <ac:chgData name="John Waldron" userId="8335f057-b43c-4800-93a8-d297c8c1669d" providerId="ADAL" clId="{5F8E7FE9-FF2F-4245-AD80-758091C1D0F4}" dt="2021-03-11T11:50:49.136" v="1401" actId="20577"/>
          <ac:spMkLst>
            <pc:docMk/>
            <pc:sldMk cId="2739447013" sldId="306"/>
            <ac:spMk id="4" creationId="{EA529FE9-9E93-4043-B001-F93D24702C89}"/>
          </ac:spMkLst>
        </pc:spChg>
      </pc:sldChg>
      <pc:sldChg chg="addSp delSp modSp new mod">
        <pc:chgData name="John Waldron" userId="8335f057-b43c-4800-93a8-d297c8c1669d" providerId="ADAL" clId="{5F8E7FE9-FF2F-4245-AD80-758091C1D0F4}" dt="2021-03-16T10:52:43.363" v="3460" actId="1076"/>
        <pc:sldMkLst>
          <pc:docMk/>
          <pc:sldMk cId="1505771476" sldId="307"/>
        </pc:sldMkLst>
        <pc:spChg chg="del">
          <ac:chgData name="John Waldron" userId="8335f057-b43c-4800-93a8-d297c8c1669d" providerId="ADAL" clId="{5F8E7FE9-FF2F-4245-AD80-758091C1D0F4}" dt="2021-03-16T10:45:45.374" v="3182" actId="478"/>
          <ac:spMkLst>
            <pc:docMk/>
            <pc:sldMk cId="1505771476" sldId="307"/>
            <ac:spMk id="2" creationId="{D5262656-1345-4899-A307-878A34F3D5DF}"/>
          </ac:spMkLst>
        </pc:spChg>
        <pc:spChg chg="mod">
          <ac:chgData name="John Waldron" userId="8335f057-b43c-4800-93a8-d297c8c1669d" providerId="ADAL" clId="{5F8E7FE9-FF2F-4245-AD80-758091C1D0F4}" dt="2021-03-16T10:52:40.887" v="3459" actId="1076"/>
          <ac:spMkLst>
            <pc:docMk/>
            <pc:sldMk cId="1505771476" sldId="307"/>
            <ac:spMk id="3" creationId="{28581CE5-BAE4-4A4D-8D52-82561DD1059E}"/>
          </ac:spMkLst>
        </pc:spChg>
        <pc:spChg chg="add mod">
          <ac:chgData name="John Waldron" userId="8335f057-b43c-4800-93a8-d297c8c1669d" providerId="ADAL" clId="{5F8E7FE9-FF2F-4245-AD80-758091C1D0F4}" dt="2021-03-16T10:52:43.363" v="3460" actId="1076"/>
          <ac:spMkLst>
            <pc:docMk/>
            <pc:sldMk cId="1505771476" sldId="307"/>
            <ac:spMk id="4" creationId="{7C6125C4-B642-4E95-AFFA-C56224BD314D}"/>
          </ac:spMkLst>
        </pc:spChg>
        <pc:spChg chg="add del mod">
          <ac:chgData name="John Waldron" userId="8335f057-b43c-4800-93a8-d297c8c1669d" providerId="ADAL" clId="{5F8E7FE9-FF2F-4245-AD80-758091C1D0F4}" dt="2021-03-16T10:47:37.556" v="3296" actId="478"/>
          <ac:spMkLst>
            <pc:docMk/>
            <pc:sldMk cId="1505771476" sldId="307"/>
            <ac:spMk id="5" creationId="{FDBA9F3B-08C4-4A28-B240-6F5B04001089}"/>
          </ac:spMkLst>
        </pc:spChg>
        <pc:picChg chg="add del mod">
          <ac:chgData name="John Waldron" userId="8335f057-b43c-4800-93a8-d297c8c1669d" providerId="ADAL" clId="{5F8E7FE9-FF2F-4245-AD80-758091C1D0F4}" dt="2021-03-16T10:48:54.818" v="3329" actId="478"/>
          <ac:picMkLst>
            <pc:docMk/>
            <pc:sldMk cId="1505771476" sldId="307"/>
            <ac:picMk id="6" creationId="{8B208516-0EC4-4028-9CD5-9D16F50F6670}"/>
          </ac:picMkLst>
        </pc:picChg>
        <pc:picChg chg="add mod">
          <ac:chgData name="John Waldron" userId="8335f057-b43c-4800-93a8-d297c8c1669d" providerId="ADAL" clId="{5F8E7FE9-FF2F-4245-AD80-758091C1D0F4}" dt="2021-03-16T10:52:37.508" v="3458" actId="1076"/>
          <ac:picMkLst>
            <pc:docMk/>
            <pc:sldMk cId="1505771476" sldId="307"/>
            <ac:picMk id="8" creationId="{BEE3144D-2616-419F-9A16-8BB098549B31}"/>
          </ac:picMkLst>
        </pc:picChg>
      </pc:sldChg>
      <pc:sldChg chg="addSp delSp modSp new mod modNotesTx">
        <pc:chgData name="John Waldron" userId="8335f057-b43c-4800-93a8-d297c8c1669d" providerId="ADAL" clId="{5F8E7FE9-FF2F-4245-AD80-758091C1D0F4}" dt="2021-03-16T14:40:35.373" v="3744" actId="12"/>
        <pc:sldMkLst>
          <pc:docMk/>
          <pc:sldMk cId="1668412421" sldId="308"/>
        </pc:sldMkLst>
        <pc:spChg chg="del">
          <ac:chgData name="John Waldron" userId="8335f057-b43c-4800-93a8-d297c8c1669d" providerId="ADAL" clId="{5F8E7FE9-FF2F-4245-AD80-758091C1D0F4}" dt="2021-03-16T10:55:01.898" v="3502" actId="478"/>
          <ac:spMkLst>
            <pc:docMk/>
            <pc:sldMk cId="1668412421" sldId="308"/>
            <ac:spMk id="2" creationId="{3D6FF9DB-D9C8-484E-94BD-D99BB28E6273}"/>
          </ac:spMkLst>
        </pc:spChg>
        <pc:spChg chg="mod">
          <ac:chgData name="John Waldron" userId="8335f057-b43c-4800-93a8-d297c8c1669d" providerId="ADAL" clId="{5F8E7FE9-FF2F-4245-AD80-758091C1D0F4}" dt="2021-03-16T14:19:35.704" v="3535" actId="27636"/>
          <ac:spMkLst>
            <pc:docMk/>
            <pc:sldMk cId="1668412421" sldId="308"/>
            <ac:spMk id="3" creationId="{DEAD983E-C9A6-488B-A9C7-C0F94A8F83FB}"/>
          </ac:spMkLst>
        </pc:spChg>
        <pc:spChg chg="add mod">
          <ac:chgData name="John Waldron" userId="8335f057-b43c-4800-93a8-d297c8c1669d" providerId="ADAL" clId="{5F8E7FE9-FF2F-4245-AD80-758091C1D0F4}" dt="2021-03-16T10:55:05.892" v="3503" actId="1076"/>
          <ac:spMkLst>
            <pc:docMk/>
            <pc:sldMk cId="1668412421" sldId="308"/>
            <ac:spMk id="4" creationId="{0931DE0A-CAAF-4A87-ABE5-91CD34ABF8FF}"/>
          </ac:spMkLst>
        </pc:spChg>
      </pc:sldChg>
    </pc:docChg>
  </pc:docChgLst>
  <pc:docChgLst>
    <pc:chgData name="John Waldron" userId="8335f057-b43c-4800-93a8-d297c8c1669d" providerId="ADAL" clId="{0F109643-2F4E-4D74-A34A-0D7E1C60B975}"/>
    <pc:docChg chg="undo custSel modSld">
      <pc:chgData name="John Waldron" userId="8335f057-b43c-4800-93a8-d297c8c1669d" providerId="ADAL" clId="{0F109643-2F4E-4D74-A34A-0D7E1C60B975}" dt="2021-06-28T13:05:46.250" v="1" actId="6549"/>
      <pc:docMkLst>
        <pc:docMk/>
      </pc:docMkLst>
      <pc:sldChg chg="modNotesTx">
        <pc:chgData name="John Waldron" userId="8335f057-b43c-4800-93a8-d297c8c1669d" providerId="ADAL" clId="{0F109643-2F4E-4D74-A34A-0D7E1C60B975}" dt="2021-06-28T13:05:46.250" v="1" actId="6549"/>
        <pc:sldMkLst>
          <pc:docMk/>
          <pc:sldMk cId="2979124599" sldId="285"/>
        </pc:sldMkLst>
      </pc:sldChg>
    </pc:docChg>
  </pc:docChgLst>
  <pc:docChgLst>
    <pc:chgData name="John Waldron" userId="8335f057-b43c-4800-93a8-d297c8c1669d" providerId="ADAL" clId="{4A052AB9-42F7-4E20-9EA2-51E25C5B561F}"/>
    <pc:docChg chg="undo custSel addSld delSld modSld sldOrd">
      <pc:chgData name="John Waldron" userId="8335f057-b43c-4800-93a8-d297c8c1669d" providerId="ADAL" clId="{4A052AB9-42F7-4E20-9EA2-51E25C5B561F}" dt="2021-05-12T07:36:19.397" v="9512" actId="20577"/>
      <pc:docMkLst>
        <pc:docMk/>
      </pc:docMkLst>
      <pc:sldChg chg="modNotesTx">
        <pc:chgData name="John Waldron" userId="8335f057-b43c-4800-93a8-d297c8c1669d" providerId="ADAL" clId="{4A052AB9-42F7-4E20-9EA2-51E25C5B561F}" dt="2021-05-12T07:20:27.472" v="8967" actId="20577"/>
        <pc:sldMkLst>
          <pc:docMk/>
          <pc:sldMk cId="2097917255" sldId="256"/>
        </pc:sldMkLst>
      </pc:sldChg>
      <pc:sldChg chg="del">
        <pc:chgData name="John Waldron" userId="8335f057-b43c-4800-93a8-d297c8c1669d" providerId="ADAL" clId="{4A052AB9-42F7-4E20-9EA2-51E25C5B561F}" dt="2021-05-11T10:11:29.452" v="676" actId="47"/>
        <pc:sldMkLst>
          <pc:docMk/>
          <pc:sldMk cId="3702381847" sldId="267"/>
        </pc:sldMkLst>
      </pc:sldChg>
      <pc:sldChg chg="del modNotesTx">
        <pc:chgData name="John Waldron" userId="8335f057-b43c-4800-93a8-d297c8c1669d" providerId="ADAL" clId="{4A052AB9-42F7-4E20-9EA2-51E25C5B561F}" dt="2021-05-11T15:43:17.775" v="3056" actId="47"/>
        <pc:sldMkLst>
          <pc:docMk/>
          <pc:sldMk cId="1837570304" sldId="273"/>
        </pc:sldMkLst>
      </pc:sldChg>
      <pc:sldChg chg="modNotesTx">
        <pc:chgData name="John Waldron" userId="8335f057-b43c-4800-93a8-d297c8c1669d" providerId="ADAL" clId="{4A052AB9-42F7-4E20-9EA2-51E25C5B561F}" dt="2021-05-12T07:24:53.856" v="9065" actId="20577"/>
        <pc:sldMkLst>
          <pc:docMk/>
          <pc:sldMk cId="1702292165" sldId="280"/>
        </pc:sldMkLst>
      </pc:sldChg>
      <pc:sldChg chg="modSp add del mod modNotesTx">
        <pc:chgData name="John Waldron" userId="8335f057-b43c-4800-93a8-d297c8c1669d" providerId="ADAL" clId="{4A052AB9-42F7-4E20-9EA2-51E25C5B561F}" dt="2021-05-12T07:23:50.969" v="9048" actId="20577"/>
        <pc:sldMkLst>
          <pc:docMk/>
          <pc:sldMk cId="1373497852" sldId="281"/>
        </pc:sldMkLst>
        <pc:picChg chg="mod">
          <ac:chgData name="John Waldron" userId="8335f057-b43c-4800-93a8-d297c8c1669d" providerId="ADAL" clId="{4A052AB9-42F7-4E20-9EA2-51E25C5B561F}" dt="2021-05-12T07:21:36.188" v="8976" actId="1035"/>
          <ac:picMkLst>
            <pc:docMk/>
            <pc:sldMk cId="1373497852" sldId="281"/>
            <ac:picMk id="4" creationId="{62FD9969-4C01-402B-BF7A-DEF1BDAC47E4}"/>
          </ac:picMkLst>
        </pc:picChg>
      </pc:sldChg>
      <pc:sldChg chg="del">
        <pc:chgData name="John Waldron" userId="8335f057-b43c-4800-93a8-d297c8c1669d" providerId="ADAL" clId="{4A052AB9-42F7-4E20-9EA2-51E25C5B561F}" dt="2021-05-11T09:47:09.089" v="0" actId="47"/>
        <pc:sldMkLst>
          <pc:docMk/>
          <pc:sldMk cId="3480827554" sldId="284"/>
        </pc:sldMkLst>
      </pc:sldChg>
      <pc:sldChg chg="modNotesTx">
        <pc:chgData name="John Waldron" userId="8335f057-b43c-4800-93a8-d297c8c1669d" providerId="ADAL" clId="{4A052AB9-42F7-4E20-9EA2-51E25C5B561F}" dt="2021-05-11T19:37:37.666" v="8544" actId="6549"/>
        <pc:sldMkLst>
          <pc:docMk/>
          <pc:sldMk cId="2979124599" sldId="285"/>
        </pc:sldMkLst>
      </pc:sldChg>
      <pc:sldChg chg="add modNotesTx">
        <pc:chgData name="John Waldron" userId="8335f057-b43c-4800-93a8-d297c8c1669d" providerId="ADAL" clId="{4A052AB9-42F7-4E20-9EA2-51E25C5B561F}" dt="2021-05-12T07:21:17.290" v="8968"/>
        <pc:sldMkLst>
          <pc:docMk/>
          <pc:sldMk cId="410432063" sldId="295"/>
        </pc:sldMkLst>
      </pc:sldChg>
      <pc:sldChg chg="modSp del mod modNotesTx">
        <pc:chgData name="John Waldron" userId="8335f057-b43c-4800-93a8-d297c8c1669d" providerId="ADAL" clId="{4A052AB9-42F7-4E20-9EA2-51E25C5B561F}" dt="2021-05-11T14:57:20.757" v="3052" actId="47"/>
        <pc:sldMkLst>
          <pc:docMk/>
          <pc:sldMk cId="3799220859" sldId="296"/>
        </pc:sldMkLst>
        <pc:spChg chg="mod">
          <ac:chgData name="John Waldron" userId="8335f057-b43c-4800-93a8-d297c8c1669d" providerId="ADAL" clId="{4A052AB9-42F7-4E20-9EA2-51E25C5B561F}" dt="2021-05-11T11:08:37.952" v="1746" actId="6549"/>
          <ac:spMkLst>
            <pc:docMk/>
            <pc:sldMk cId="3799220859" sldId="296"/>
            <ac:spMk id="3" creationId="{7CBD4272-BEC3-4375-B441-C7735E149D7B}"/>
          </ac:spMkLst>
        </pc:spChg>
        <pc:spChg chg="mod">
          <ac:chgData name="John Waldron" userId="8335f057-b43c-4800-93a8-d297c8c1669d" providerId="ADAL" clId="{4A052AB9-42F7-4E20-9EA2-51E25C5B561F}" dt="2021-05-11T11:07:02.363" v="1729" actId="20577"/>
          <ac:spMkLst>
            <pc:docMk/>
            <pc:sldMk cId="3799220859" sldId="296"/>
            <ac:spMk id="4" creationId="{9AAB3247-1F9A-4A72-882A-BCC4BE3739BB}"/>
          </ac:spMkLst>
        </pc:spChg>
      </pc:sldChg>
      <pc:sldChg chg="modSp mod">
        <pc:chgData name="John Waldron" userId="8335f057-b43c-4800-93a8-d297c8c1669d" providerId="ADAL" clId="{4A052AB9-42F7-4E20-9EA2-51E25C5B561F}" dt="2021-05-11T16:16:36.950" v="4562" actId="113"/>
        <pc:sldMkLst>
          <pc:docMk/>
          <pc:sldMk cId="3464142505" sldId="302"/>
        </pc:sldMkLst>
        <pc:spChg chg="mod">
          <ac:chgData name="John Waldron" userId="8335f057-b43c-4800-93a8-d297c8c1669d" providerId="ADAL" clId="{4A052AB9-42F7-4E20-9EA2-51E25C5B561F}" dt="2021-05-11T16:16:36.950" v="4562" actId="113"/>
          <ac:spMkLst>
            <pc:docMk/>
            <pc:sldMk cId="3464142505" sldId="302"/>
            <ac:spMk id="3" creationId="{E93D462D-52EB-4647-B555-34F96DE971E8}"/>
          </ac:spMkLst>
        </pc:spChg>
      </pc:sldChg>
      <pc:sldChg chg="delSp modSp mod modNotesTx">
        <pc:chgData name="John Waldron" userId="8335f057-b43c-4800-93a8-d297c8c1669d" providerId="ADAL" clId="{4A052AB9-42F7-4E20-9EA2-51E25C5B561F}" dt="2021-05-12T07:25:41.218" v="9120" actId="1076"/>
        <pc:sldMkLst>
          <pc:docMk/>
          <pc:sldMk cId="4135008003" sldId="303"/>
        </pc:sldMkLst>
        <pc:spChg chg="mod">
          <ac:chgData name="John Waldron" userId="8335f057-b43c-4800-93a8-d297c8c1669d" providerId="ADAL" clId="{4A052AB9-42F7-4E20-9EA2-51E25C5B561F}" dt="2021-05-12T07:25:41.218" v="9120" actId="1076"/>
          <ac:spMkLst>
            <pc:docMk/>
            <pc:sldMk cId="4135008003" sldId="303"/>
            <ac:spMk id="3" creationId="{B0B38703-1BFE-4298-B082-90251DF9DCB0}"/>
          </ac:spMkLst>
        </pc:spChg>
        <pc:spChg chg="mod">
          <ac:chgData name="John Waldron" userId="8335f057-b43c-4800-93a8-d297c8c1669d" providerId="ADAL" clId="{4A052AB9-42F7-4E20-9EA2-51E25C5B561F}" dt="2021-05-12T07:25:35.674" v="9119" actId="20577"/>
          <ac:spMkLst>
            <pc:docMk/>
            <pc:sldMk cId="4135008003" sldId="303"/>
            <ac:spMk id="4" creationId="{2A2D1ACB-6796-46C7-8BD8-9BE260181678}"/>
          </ac:spMkLst>
        </pc:spChg>
        <pc:spChg chg="del mod">
          <ac:chgData name="John Waldron" userId="8335f057-b43c-4800-93a8-d297c8c1669d" providerId="ADAL" clId="{4A052AB9-42F7-4E20-9EA2-51E25C5B561F}" dt="2021-05-11T14:57:28.307" v="3053" actId="478"/>
          <ac:spMkLst>
            <pc:docMk/>
            <pc:sldMk cId="4135008003" sldId="303"/>
            <ac:spMk id="5" creationId="{9CB4000A-0FBC-44FD-81B2-38F6361AA9F3}"/>
          </ac:spMkLst>
        </pc:spChg>
      </pc:sldChg>
      <pc:sldChg chg="modSp add mod modNotesTx">
        <pc:chgData name="John Waldron" userId="8335f057-b43c-4800-93a8-d297c8c1669d" providerId="ADAL" clId="{4A052AB9-42F7-4E20-9EA2-51E25C5B561F}" dt="2021-05-11T16:18:10.733" v="4603" actId="6549"/>
        <pc:sldMkLst>
          <pc:docMk/>
          <pc:sldMk cId="4091102527" sldId="304"/>
        </pc:sldMkLst>
        <pc:spChg chg="mod">
          <ac:chgData name="John Waldron" userId="8335f057-b43c-4800-93a8-d297c8c1669d" providerId="ADAL" clId="{4A052AB9-42F7-4E20-9EA2-51E25C5B561F}" dt="2021-05-11T16:17:14.374" v="4576" actId="20577"/>
          <ac:spMkLst>
            <pc:docMk/>
            <pc:sldMk cId="4091102527" sldId="304"/>
            <ac:spMk id="5" creationId="{46CAEB9B-1133-499A-9CA2-81E702AE6E4B}"/>
          </ac:spMkLst>
        </pc:spChg>
      </pc:sldChg>
      <pc:sldChg chg="add">
        <pc:chgData name="John Waldron" userId="8335f057-b43c-4800-93a8-d297c8c1669d" providerId="ADAL" clId="{4A052AB9-42F7-4E20-9EA2-51E25C5B561F}" dt="2021-05-11T10:09:05.503" v="455"/>
        <pc:sldMkLst>
          <pc:docMk/>
          <pc:sldMk cId="2602958927" sldId="305"/>
        </pc:sldMkLst>
      </pc:sldChg>
      <pc:sldChg chg="del">
        <pc:chgData name="John Waldron" userId="8335f057-b43c-4800-93a8-d297c8c1669d" providerId="ADAL" clId="{4A052AB9-42F7-4E20-9EA2-51E25C5B561F}" dt="2021-05-11T16:17:59.511" v="4602" actId="47"/>
        <pc:sldMkLst>
          <pc:docMk/>
          <pc:sldMk cId="1668412421" sldId="308"/>
        </pc:sldMkLst>
      </pc:sldChg>
      <pc:sldChg chg="modNotesTx">
        <pc:chgData name="John Waldron" userId="8335f057-b43c-4800-93a8-d297c8c1669d" providerId="ADAL" clId="{4A052AB9-42F7-4E20-9EA2-51E25C5B561F}" dt="2021-05-12T07:35:45.461" v="9446" actId="20577"/>
        <pc:sldMkLst>
          <pc:docMk/>
          <pc:sldMk cId="3816633227" sldId="449"/>
        </pc:sldMkLst>
      </pc:sldChg>
      <pc:sldChg chg="modNotesTx">
        <pc:chgData name="John Waldron" userId="8335f057-b43c-4800-93a8-d297c8c1669d" providerId="ADAL" clId="{4A052AB9-42F7-4E20-9EA2-51E25C5B561F}" dt="2021-05-12T07:36:19.397" v="9512" actId="20577"/>
        <pc:sldMkLst>
          <pc:docMk/>
          <pc:sldMk cId="2793165540" sldId="452"/>
        </pc:sldMkLst>
      </pc:sldChg>
      <pc:sldChg chg="delSp modSp mod delAnim modAnim">
        <pc:chgData name="John Waldron" userId="8335f057-b43c-4800-93a8-d297c8c1669d" providerId="ADAL" clId="{4A052AB9-42F7-4E20-9EA2-51E25C5B561F}" dt="2021-05-11T17:25:56.568" v="7605" actId="171"/>
        <pc:sldMkLst>
          <pc:docMk/>
          <pc:sldMk cId="1903402688" sldId="453"/>
        </pc:sldMkLst>
        <pc:spChg chg="del">
          <ac:chgData name="John Waldron" userId="8335f057-b43c-4800-93a8-d297c8c1669d" providerId="ADAL" clId="{4A052AB9-42F7-4E20-9EA2-51E25C5B561F}" dt="2021-05-11T17:24:58.225" v="7595" actId="478"/>
          <ac:spMkLst>
            <pc:docMk/>
            <pc:sldMk cId="1903402688" sldId="453"/>
            <ac:spMk id="2" creationId="{F5C5D280-A93A-42D6-9ACC-E6F43D60B6D7}"/>
          </ac:spMkLst>
        </pc:spChg>
        <pc:picChg chg="mod ord">
          <ac:chgData name="John Waldron" userId="8335f057-b43c-4800-93a8-d297c8c1669d" providerId="ADAL" clId="{4A052AB9-42F7-4E20-9EA2-51E25C5B561F}" dt="2021-05-11T17:25:56.568" v="7605" actId="171"/>
          <ac:picMkLst>
            <pc:docMk/>
            <pc:sldMk cId="1903402688" sldId="453"/>
            <ac:picMk id="7" creationId="{CC5D28D0-2E37-40CA-A005-D7698CDD3BC7}"/>
          </ac:picMkLst>
        </pc:picChg>
        <pc:picChg chg="mod">
          <ac:chgData name="John Waldron" userId="8335f057-b43c-4800-93a8-d297c8c1669d" providerId="ADAL" clId="{4A052AB9-42F7-4E20-9EA2-51E25C5B561F}" dt="2021-05-11T17:25:41.538" v="7603" actId="1076"/>
          <ac:picMkLst>
            <pc:docMk/>
            <pc:sldMk cId="1903402688" sldId="453"/>
            <ac:picMk id="17" creationId="{14A80353-8928-4443-946E-0A2544824778}"/>
          </ac:picMkLst>
        </pc:picChg>
      </pc:sldChg>
      <pc:sldChg chg="modSp add mod ord modNotesTx">
        <pc:chgData name="John Waldron" userId="8335f057-b43c-4800-93a8-d297c8c1669d" providerId="ADAL" clId="{4A052AB9-42F7-4E20-9EA2-51E25C5B561F}" dt="2021-05-11T17:26:16.968" v="7607"/>
        <pc:sldMkLst>
          <pc:docMk/>
          <pc:sldMk cId="3583321808" sldId="455"/>
        </pc:sldMkLst>
        <pc:spChg chg="mod">
          <ac:chgData name="John Waldron" userId="8335f057-b43c-4800-93a8-d297c8c1669d" providerId="ADAL" clId="{4A052AB9-42F7-4E20-9EA2-51E25C5B561F}" dt="2021-05-11T17:18:49.460" v="7047" actId="20577"/>
          <ac:spMkLst>
            <pc:docMk/>
            <pc:sldMk cId="3583321808" sldId="455"/>
            <ac:spMk id="2" creationId="{716F22A8-5835-4271-8CE5-3C0ED3B05548}"/>
          </ac:spMkLst>
        </pc:spChg>
        <pc:spChg chg="mod">
          <ac:chgData name="John Waldron" userId="8335f057-b43c-4800-93a8-d297c8c1669d" providerId="ADAL" clId="{4A052AB9-42F7-4E20-9EA2-51E25C5B561F}" dt="2021-05-11T17:23:22.004" v="7509" actId="20577"/>
          <ac:spMkLst>
            <pc:docMk/>
            <pc:sldMk cId="3583321808" sldId="455"/>
            <ac:spMk id="6" creationId="{0B77E0CC-8AB0-4B17-8A11-BEAA16920AEF}"/>
          </ac:spMkLst>
        </pc:spChg>
      </pc:sldChg>
      <pc:sldChg chg="addSp delSp modSp new del mod modNotesTx">
        <pc:chgData name="John Waldron" userId="8335f057-b43c-4800-93a8-d297c8c1669d" providerId="ADAL" clId="{4A052AB9-42F7-4E20-9EA2-51E25C5B561F}" dt="2021-05-11T11:07:55.232" v="1744" actId="47"/>
        <pc:sldMkLst>
          <pc:docMk/>
          <pc:sldMk cId="1916291197" sldId="458"/>
        </pc:sldMkLst>
        <pc:spChg chg="del">
          <ac:chgData name="John Waldron" userId="8335f057-b43c-4800-93a8-d297c8c1669d" providerId="ADAL" clId="{4A052AB9-42F7-4E20-9EA2-51E25C5B561F}" dt="2021-05-11T10:14:29.790" v="678" actId="478"/>
          <ac:spMkLst>
            <pc:docMk/>
            <pc:sldMk cId="1916291197" sldId="458"/>
            <ac:spMk id="2" creationId="{0F2CFA24-5F14-455C-961F-8FECA1B2B79D}"/>
          </ac:spMkLst>
        </pc:spChg>
        <pc:spChg chg="add mod">
          <ac:chgData name="John Waldron" userId="8335f057-b43c-4800-93a8-d297c8c1669d" providerId="ADAL" clId="{4A052AB9-42F7-4E20-9EA2-51E25C5B561F}" dt="2021-05-11T10:26:30.018" v="962" actId="20577"/>
          <ac:spMkLst>
            <pc:docMk/>
            <pc:sldMk cId="1916291197" sldId="458"/>
            <ac:spMk id="4" creationId="{38E1201B-061C-459F-88FB-8E68EB428F9F}"/>
          </ac:spMkLst>
        </pc:spChg>
      </pc:sldChg>
      <pc:sldChg chg="modSp add mod modNotesTx">
        <pc:chgData name="John Waldron" userId="8335f057-b43c-4800-93a8-d297c8c1669d" providerId="ADAL" clId="{4A052AB9-42F7-4E20-9EA2-51E25C5B561F}" dt="2021-05-12T07:34:55.123" v="9414" actId="20577"/>
        <pc:sldMkLst>
          <pc:docMk/>
          <pc:sldMk cId="1950977819" sldId="459"/>
        </pc:sldMkLst>
        <pc:spChg chg="mod">
          <ac:chgData name="John Waldron" userId="8335f057-b43c-4800-93a8-d297c8c1669d" providerId="ADAL" clId="{4A052AB9-42F7-4E20-9EA2-51E25C5B561F}" dt="2021-05-12T07:31:06.706" v="9126" actId="1076"/>
          <ac:spMkLst>
            <pc:docMk/>
            <pc:sldMk cId="1950977819" sldId="459"/>
            <ac:spMk id="3" creationId="{49C86A72-2882-4CBF-B224-1531D37C97B7}"/>
          </ac:spMkLst>
        </pc:spChg>
        <pc:spChg chg="mod">
          <ac:chgData name="John Waldron" userId="8335f057-b43c-4800-93a8-d297c8c1669d" providerId="ADAL" clId="{4A052AB9-42F7-4E20-9EA2-51E25C5B561F}" dt="2021-05-11T16:38:44.219" v="5351" actId="20577"/>
          <ac:spMkLst>
            <pc:docMk/>
            <pc:sldMk cId="1950977819" sldId="459"/>
            <ac:spMk id="4" creationId="{38E1201B-061C-459F-88FB-8E68EB428F9F}"/>
          </ac:spMkLst>
        </pc:spChg>
      </pc:sldChg>
      <pc:sldChg chg="addSp delSp modSp new del mod">
        <pc:chgData name="John Waldron" userId="8335f057-b43c-4800-93a8-d297c8c1669d" providerId="ADAL" clId="{4A052AB9-42F7-4E20-9EA2-51E25C5B561F}" dt="2021-05-11T17:18:38.464" v="7027" actId="47"/>
        <pc:sldMkLst>
          <pc:docMk/>
          <pc:sldMk cId="872449387" sldId="460"/>
        </pc:sldMkLst>
        <pc:spChg chg="del">
          <ac:chgData name="John Waldron" userId="8335f057-b43c-4800-93a8-d297c8c1669d" providerId="ADAL" clId="{4A052AB9-42F7-4E20-9EA2-51E25C5B561F}" dt="2021-05-11T10:33:57.363" v="1049" actId="478"/>
          <ac:spMkLst>
            <pc:docMk/>
            <pc:sldMk cId="872449387" sldId="460"/>
            <ac:spMk id="2" creationId="{5CDFD2EF-DE00-4C86-A67C-94337706A536}"/>
          </ac:spMkLst>
        </pc:spChg>
        <pc:spChg chg="add mod">
          <ac:chgData name="John Waldron" userId="8335f057-b43c-4800-93a8-d297c8c1669d" providerId="ADAL" clId="{4A052AB9-42F7-4E20-9EA2-51E25C5B561F}" dt="2021-05-11T10:34:06.175" v="1082" actId="27636"/>
          <ac:spMkLst>
            <pc:docMk/>
            <pc:sldMk cId="872449387" sldId="460"/>
            <ac:spMk id="4" creationId="{C1405850-6D7C-475A-8FCD-48AE97EEC56A}"/>
          </ac:spMkLst>
        </pc:spChg>
      </pc:sldChg>
      <pc:sldChg chg="modSp add mod modNotesTx">
        <pc:chgData name="John Waldron" userId="8335f057-b43c-4800-93a8-d297c8c1669d" providerId="ADAL" clId="{4A052AB9-42F7-4E20-9EA2-51E25C5B561F}" dt="2021-05-12T07:26:47.229" v="9121" actId="2711"/>
        <pc:sldMkLst>
          <pc:docMk/>
          <pc:sldMk cId="1746416267" sldId="462"/>
        </pc:sldMkLst>
        <pc:spChg chg="mod">
          <ac:chgData name="John Waldron" userId="8335f057-b43c-4800-93a8-d297c8c1669d" providerId="ADAL" clId="{4A052AB9-42F7-4E20-9EA2-51E25C5B561F}" dt="2021-05-12T07:26:47.229" v="9121" actId="2711"/>
          <ac:spMkLst>
            <pc:docMk/>
            <pc:sldMk cId="1746416267" sldId="462"/>
            <ac:spMk id="3" creationId="{36C5905C-60A8-458A-AAA1-B64A149BC854}"/>
          </ac:spMkLst>
        </pc:spChg>
      </pc:sldChg>
      <pc:sldChg chg="modSp add mod modNotesTx">
        <pc:chgData name="John Waldron" userId="8335f057-b43c-4800-93a8-d297c8c1669d" providerId="ADAL" clId="{4A052AB9-42F7-4E20-9EA2-51E25C5B561F}" dt="2021-05-12T07:35:10.232" v="9416" actId="27636"/>
        <pc:sldMkLst>
          <pc:docMk/>
          <pc:sldMk cId="2486176928" sldId="463"/>
        </pc:sldMkLst>
        <pc:spChg chg="mod">
          <ac:chgData name="John Waldron" userId="8335f057-b43c-4800-93a8-d297c8c1669d" providerId="ADAL" clId="{4A052AB9-42F7-4E20-9EA2-51E25C5B561F}" dt="2021-05-12T07:35:10.232" v="9416" actId="27636"/>
          <ac:spMkLst>
            <pc:docMk/>
            <pc:sldMk cId="2486176928" sldId="463"/>
            <ac:spMk id="3" creationId="{7CBD4272-BEC3-4375-B441-C7735E149D7B}"/>
          </ac:spMkLst>
        </pc:spChg>
        <pc:spChg chg="mod">
          <ac:chgData name="John Waldron" userId="8335f057-b43c-4800-93a8-d297c8c1669d" providerId="ADAL" clId="{4A052AB9-42F7-4E20-9EA2-51E25C5B561F}" dt="2021-05-11T16:38:27.710" v="5318" actId="6549"/>
          <ac:spMkLst>
            <pc:docMk/>
            <pc:sldMk cId="2486176928" sldId="463"/>
            <ac:spMk id="4" creationId="{9AAB3247-1F9A-4A72-882A-BCC4BE3739BB}"/>
          </ac:spMkLst>
        </pc:spChg>
      </pc:sldChg>
      <pc:sldChg chg="new del">
        <pc:chgData name="John Waldron" userId="8335f057-b43c-4800-93a8-d297c8c1669d" providerId="ADAL" clId="{4A052AB9-42F7-4E20-9EA2-51E25C5B561F}" dt="2021-05-11T11:08:09.218" v="1745" actId="47"/>
        <pc:sldMkLst>
          <pc:docMk/>
          <pc:sldMk cId="3285842186" sldId="463"/>
        </pc:sldMkLst>
      </pc:sldChg>
      <pc:sldChg chg="add del">
        <pc:chgData name="John Waldron" userId="8335f057-b43c-4800-93a8-d297c8c1669d" providerId="ADAL" clId="{4A052AB9-42F7-4E20-9EA2-51E25C5B561F}" dt="2021-05-11T10:51:48.358" v="1320"/>
        <pc:sldMkLst>
          <pc:docMk/>
          <pc:sldMk cId="868349648" sldId="464"/>
        </pc:sldMkLst>
      </pc:sldChg>
    </pc:docChg>
  </pc:docChgLst>
  <pc:docChgLst>
    <pc:chgData name="John Waldron" userId="8335f057-b43c-4800-93a8-d297c8c1669d" providerId="ADAL" clId="{5281E93C-D584-49A8-96FD-3E4BA61C1090}"/>
    <pc:docChg chg="undo custSel addSld delSld modSld">
      <pc:chgData name="John Waldron" userId="8335f057-b43c-4800-93a8-d297c8c1669d" providerId="ADAL" clId="{5281E93C-D584-49A8-96FD-3E4BA61C1090}" dt="2021-03-31T11:12:09.843" v="2157" actId="6549"/>
      <pc:docMkLst>
        <pc:docMk/>
      </pc:docMkLst>
      <pc:sldChg chg="modNotesTx">
        <pc:chgData name="John Waldron" userId="8335f057-b43c-4800-93a8-d297c8c1669d" providerId="ADAL" clId="{5281E93C-D584-49A8-96FD-3E4BA61C1090}" dt="2021-03-31T09:00:42.266" v="248" actId="20577"/>
        <pc:sldMkLst>
          <pc:docMk/>
          <pc:sldMk cId="2097917255" sldId="256"/>
        </pc:sldMkLst>
      </pc:sldChg>
      <pc:sldChg chg="modNotesTx">
        <pc:chgData name="John Waldron" userId="8335f057-b43c-4800-93a8-d297c8c1669d" providerId="ADAL" clId="{5281E93C-D584-49A8-96FD-3E4BA61C1090}" dt="2021-03-31T10:14:04.707" v="1845" actId="6549"/>
        <pc:sldMkLst>
          <pc:docMk/>
          <pc:sldMk cId="1702292165" sldId="280"/>
        </pc:sldMkLst>
      </pc:sldChg>
      <pc:sldChg chg="modNotesTx">
        <pc:chgData name="John Waldron" userId="8335f057-b43c-4800-93a8-d297c8c1669d" providerId="ADAL" clId="{5281E93C-D584-49A8-96FD-3E4BA61C1090}" dt="2021-03-31T11:12:09.843" v="2157" actId="6549"/>
        <pc:sldMkLst>
          <pc:docMk/>
          <pc:sldMk cId="3799220859" sldId="296"/>
        </pc:sldMkLst>
      </pc:sldChg>
      <pc:sldChg chg="modSp mod">
        <pc:chgData name="John Waldron" userId="8335f057-b43c-4800-93a8-d297c8c1669d" providerId="ADAL" clId="{5281E93C-D584-49A8-96FD-3E4BA61C1090}" dt="2021-03-31T09:40:52.052" v="262" actId="20577"/>
        <pc:sldMkLst>
          <pc:docMk/>
          <pc:sldMk cId="4135008003" sldId="303"/>
        </pc:sldMkLst>
        <pc:spChg chg="mod">
          <ac:chgData name="John Waldron" userId="8335f057-b43c-4800-93a8-d297c8c1669d" providerId="ADAL" clId="{5281E93C-D584-49A8-96FD-3E4BA61C1090}" dt="2021-03-31T09:40:52.052" v="262" actId="20577"/>
          <ac:spMkLst>
            <pc:docMk/>
            <pc:sldMk cId="4135008003" sldId="303"/>
            <ac:spMk id="4" creationId="{2A2D1ACB-6796-46C7-8BD8-9BE260181678}"/>
          </ac:spMkLst>
        </pc:spChg>
      </pc:sldChg>
      <pc:sldChg chg="modSp mod">
        <pc:chgData name="John Waldron" userId="8335f057-b43c-4800-93a8-d297c8c1669d" providerId="ADAL" clId="{5281E93C-D584-49A8-96FD-3E4BA61C1090}" dt="2021-03-31T10:05:53.257" v="1338" actId="20577"/>
        <pc:sldMkLst>
          <pc:docMk/>
          <pc:sldMk cId="1505771476" sldId="307"/>
        </pc:sldMkLst>
        <pc:spChg chg="mod">
          <ac:chgData name="John Waldron" userId="8335f057-b43c-4800-93a8-d297c8c1669d" providerId="ADAL" clId="{5281E93C-D584-49A8-96FD-3E4BA61C1090}" dt="2021-03-31T10:05:53.257" v="1338" actId="20577"/>
          <ac:spMkLst>
            <pc:docMk/>
            <pc:sldMk cId="1505771476" sldId="307"/>
            <ac:spMk id="3" creationId="{28581CE5-BAE4-4A4D-8D52-82561DD1059E}"/>
          </ac:spMkLst>
        </pc:spChg>
      </pc:sldChg>
      <pc:sldChg chg="add del">
        <pc:chgData name="John Waldron" userId="8335f057-b43c-4800-93a8-d297c8c1669d" providerId="ADAL" clId="{5281E93C-D584-49A8-96FD-3E4BA61C1090}" dt="2021-03-31T09:49:45.675" v="265" actId="47"/>
        <pc:sldMkLst>
          <pc:docMk/>
          <pc:sldMk cId="196110811" sldId="367"/>
        </pc:sldMkLst>
      </pc:sldChg>
      <pc:sldChg chg="add del">
        <pc:chgData name="John Waldron" userId="8335f057-b43c-4800-93a8-d297c8c1669d" providerId="ADAL" clId="{5281E93C-D584-49A8-96FD-3E4BA61C1090}" dt="2021-03-31T10:03:14.446" v="1025" actId="47"/>
        <pc:sldMkLst>
          <pc:docMk/>
          <pc:sldMk cId="176207233" sldId="368"/>
        </pc:sldMkLst>
      </pc:sldChg>
      <pc:sldChg chg="add del">
        <pc:chgData name="John Waldron" userId="8335f057-b43c-4800-93a8-d297c8c1669d" providerId="ADAL" clId="{5281E93C-D584-49A8-96FD-3E4BA61C1090}" dt="2021-03-31T09:50:46.983" v="267" actId="47"/>
        <pc:sldMkLst>
          <pc:docMk/>
          <pc:sldMk cId="1904104744" sldId="369"/>
        </pc:sldMkLst>
      </pc:sldChg>
      <pc:sldChg chg="delSp modSp add del mod modNotesTx">
        <pc:chgData name="John Waldron" userId="8335f057-b43c-4800-93a8-d297c8c1669d" providerId="ADAL" clId="{5281E93C-D584-49A8-96FD-3E4BA61C1090}" dt="2021-03-31T10:09:32.643" v="1620" actId="47"/>
        <pc:sldMkLst>
          <pc:docMk/>
          <pc:sldMk cId="3314969301" sldId="370"/>
        </pc:sldMkLst>
        <pc:spChg chg="mod">
          <ac:chgData name="John Waldron" userId="8335f057-b43c-4800-93a8-d297c8c1669d" providerId="ADAL" clId="{5281E93C-D584-49A8-96FD-3E4BA61C1090}" dt="2021-03-31T10:02:56.949" v="1023" actId="20577"/>
          <ac:spMkLst>
            <pc:docMk/>
            <pc:sldMk cId="3314969301" sldId="370"/>
            <ac:spMk id="8" creationId="{00000000-0000-0000-0000-000000000000}"/>
          </ac:spMkLst>
        </pc:spChg>
        <pc:picChg chg="del">
          <ac:chgData name="John Waldron" userId="8335f057-b43c-4800-93a8-d297c8c1669d" providerId="ADAL" clId="{5281E93C-D584-49A8-96FD-3E4BA61C1090}" dt="2021-03-31T10:01:11.325" v="773" actId="478"/>
          <ac:picMkLst>
            <pc:docMk/>
            <pc:sldMk cId="3314969301" sldId="370"/>
            <ac:picMk id="6" creationId="{00000000-0000-0000-0000-000000000000}"/>
          </ac:picMkLst>
        </pc:picChg>
      </pc:sldChg>
      <pc:sldChg chg="add del">
        <pc:chgData name="John Waldron" userId="8335f057-b43c-4800-93a8-d297c8c1669d" providerId="ADAL" clId="{5281E93C-D584-49A8-96FD-3E4BA61C1090}" dt="2021-03-31T10:03:06.767" v="1024" actId="47"/>
        <pc:sldMkLst>
          <pc:docMk/>
          <pc:sldMk cId="1943216832" sldId="371"/>
        </pc:sldMkLst>
      </pc:sldChg>
      <pc:sldChg chg="addSp modSp add mod modNotesTx">
        <pc:chgData name="John Waldron" userId="8335f057-b43c-4800-93a8-d297c8c1669d" providerId="ADAL" clId="{5281E93C-D584-49A8-96FD-3E4BA61C1090}" dt="2021-03-31T10:52:08.672" v="2156" actId="20577"/>
        <pc:sldMkLst>
          <pc:docMk/>
          <pc:sldMk cId="3816633227" sldId="449"/>
        </pc:sldMkLst>
        <pc:spChg chg="mod">
          <ac:chgData name="John Waldron" userId="8335f057-b43c-4800-93a8-d297c8c1669d" providerId="ADAL" clId="{5281E93C-D584-49A8-96FD-3E4BA61C1090}" dt="2021-03-31T09:57:02.644" v="500" actId="1076"/>
          <ac:spMkLst>
            <pc:docMk/>
            <pc:sldMk cId="3816633227" sldId="449"/>
            <ac:spMk id="11" creationId="{E46EEC92-3E4F-4A80-A29E-4132BFE69E3C}"/>
          </ac:spMkLst>
        </pc:spChg>
        <pc:spChg chg="add mod">
          <ac:chgData name="John Waldron" userId="8335f057-b43c-4800-93a8-d297c8c1669d" providerId="ADAL" clId="{5281E93C-D584-49A8-96FD-3E4BA61C1090}" dt="2021-03-31T09:57:16.716" v="507" actId="20577"/>
          <ac:spMkLst>
            <pc:docMk/>
            <pc:sldMk cId="3816633227" sldId="449"/>
            <ac:spMk id="13" creationId="{B700096A-B8A2-4C5B-96ED-04F8EAD82A9E}"/>
          </ac:spMkLst>
        </pc:spChg>
        <pc:spChg chg="add mod">
          <ac:chgData name="John Waldron" userId="8335f057-b43c-4800-93a8-d297c8c1669d" providerId="ADAL" clId="{5281E93C-D584-49A8-96FD-3E4BA61C1090}" dt="2021-03-31T09:57:18.708" v="508" actId="20577"/>
          <ac:spMkLst>
            <pc:docMk/>
            <pc:sldMk cId="3816633227" sldId="449"/>
            <ac:spMk id="14" creationId="{C5A56098-B209-464B-8DFB-51F0F0E54C04}"/>
          </ac:spMkLst>
        </pc:spChg>
        <pc:spChg chg="add mod">
          <ac:chgData name="John Waldron" userId="8335f057-b43c-4800-93a8-d297c8c1669d" providerId="ADAL" clId="{5281E93C-D584-49A8-96FD-3E4BA61C1090}" dt="2021-03-31T09:57:21.391" v="512" actId="20577"/>
          <ac:spMkLst>
            <pc:docMk/>
            <pc:sldMk cId="3816633227" sldId="449"/>
            <ac:spMk id="15" creationId="{7292B02C-500C-48AF-BE56-27EB2CC365E6}"/>
          </ac:spMkLst>
        </pc:spChg>
        <pc:picChg chg="mod">
          <ac:chgData name="John Waldron" userId="8335f057-b43c-4800-93a8-d297c8c1669d" providerId="ADAL" clId="{5281E93C-D584-49A8-96FD-3E4BA61C1090}" dt="2021-03-31T09:56:43.311" v="496" actId="1038"/>
          <ac:picMkLst>
            <pc:docMk/>
            <pc:sldMk cId="3816633227" sldId="449"/>
            <ac:picMk id="8" creationId="{D49E0CF7-855C-43F9-90C9-BC816EBB7C09}"/>
          </ac:picMkLst>
        </pc:picChg>
        <pc:picChg chg="mod">
          <ac:chgData name="John Waldron" userId="8335f057-b43c-4800-93a8-d297c8c1669d" providerId="ADAL" clId="{5281E93C-D584-49A8-96FD-3E4BA61C1090}" dt="2021-03-31T09:56:43.311" v="496" actId="1038"/>
          <ac:picMkLst>
            <pc:docMk/>
            <pc:sldMk cId="3816633227" sldId="449"/>
            <ac:picMk id="9" creationId="{154B4159-361E-42F3-AEF2-B7CEF36E2863}"/>
          </ac:picMkLst>
        </pc:picChg>
        <pc:picChg chg="mod">
          <ac:chgData name="John Waldron" userId="8335f057-b43c-4800-93a8-d297c8c1669d" providerId="ADAL" clId="{5281E93C-D584-49A8-96FD-3E4BA61C1090}" dt="2021-03-31T09:56:43.311" v="496" actId="1038"/>
          <ac:picMkLst>
            <pc:docMk/>
            <pc:sldMk cId="3816633227" sldId="449"/>
            <ac:picMk id="10" creationId="{ACA91000-4E29-4DDC-81C6-349CCF4C253E}"/>
          </ac:picMkLst>
        </pc:picChg>
        <pc:picChg chg="add mod">
          <ac:chgData name="John Waldron" userId="8335f057-b43c-4800-93a8-d297c8c1669d" providerId="ADAL" clId="{5281E93C-D584-49A8-96FD-3E4BA61C1090}" dt="2021-03-31T09:56:43.311" v="496" actId="1038"/>
          <ac:picMkLst>
            <pc:docMk/>
            <pc:sldMk cId="3816633227" sldId="449"/>
            <ac:picMk id="12" creationId="{29A03B41-1A3D-4EC9-AD39-87DEDDE4DC2D}"/>
          </ac:picMkLst>
        </pc:picChg>
      </pc:sldChg>
      <pc:sldChg chg="add modNotesTx">
        <pc:chgData name="John Waldron" userId="8335f057-b43c-4800-93a8-d297c8c1669d" providerId="ADAL" clId="{5281E93C-D584-49A8-96FD-3E4BA61C1090}" dt="2021-03-31T09:55:38.117" v="460" actId="20577"/>
        <pc:sldMkLst>
          <pc:docMk/>
          <pc:sldMk cId="2793165540" sldId="452"/>
        </pc:sldMkLst>
      </pc:sldChg>
      <pc:sldChg chg="addSp delSp modSp add mod modNotesTx">
        <pc:chgData name="John Waldron" userId="8335f057-b43c-4800-93a8-d297c8c1669d" providerId="ADAL" clId="{5281E93C-D584-49A8-96FD-3E4BA61C1090}" dt="2021-03-31T10:47:05.548" v="2050" actId="115"/>
        <pc:sldMkLst>
          <pc:docMk/>
          <pc:sldMk cId="1903402688" sldId="453"/>
        </pc:sldMkLst>
        <pc:spChg chg="mod">
          <ac:chgData name="John Waldron" userId="8335f057-b43c-4800-93a8-d297c8c1669d" providerId="ADAL" clId="{5281E93C-D584-49A8-96FD-3E4BA61C1090}" dt="2021-03-31T10:47:05.548" v="2050" actId="115"/>
          <ac:spMkLst>
            <pc:docMk/>
            <pc:sldMk cId="1903402688" sldId="453"/>
            <ac:spMk id="2" creationId="{F5C5D280-A93A-42D6-9ACC-E6F43D60B6D7}"/>
          </ac:spMkLst>
        </pc:spChg>
        <pc:picChg chg="del">
          <ac:chgData name="John Waldron" userId="8335f057-b43c-4800-93a8-d297c8c1669d" providerId="ADAL" clId="{5281E93C-D584-49A8-96FD-3E4BA61C1090}" dt="2021-03-31T10:06:57.437" v="1410" actId="478"/>
          <ac:picMkLst>
            <pc:docMk/>
            <pc:sldMk cId="1903402688" sldId="453"/>
            <ac:picMk id="4" creationId="{43ADE17B-ECEB-409E-A3E8-A0EC0F45DDA3}"/>
          </ac:picMkLst>
        </pc:picChg>
        <pc:picChg chg="mod ord">
          <ac:chgData name="John Waldron" userId="8335f057-b43c-4800-93a8-d297c8c1669d" providerId="ADAL" clId="{5281E93C-D584-49A8-96FD-3E4BA61C1090}" dt="2021-03-31T10:09:22.356" v="1616" actId="1076"/>
          <ac:picMkLst>
            <pc:docMk/>
            <pc:sldMk cId="1903402688" sldId="453"/>
            <ac:picMk id="7" creationId="{CC5D28D0-2E37-40CA-A005-D7698CDD3BC7}"/>
          </ac:picMkLst>
        </pc:picChg>
        <pc:picChg chg="add mod">
          <ac:chgData name="John Waldron" userId="8335f057-b43c-4800-93a8-d297c8c1669d" providerId="ADAL" clId="{5281E93C-D584-49A8-96FD-3E4BA61C1090}" dt="2021-03-31T10:08:40.194" v="1607" actId="14100"/>
          <ac:picMkLst>
            <pc:docMk/>
            <pc:sldMk cId="1903402688" sldId="453"/>
            <ac:picMk id="8" creationId="{4AB1FB6B-B0CB-4115-B235-2D93E3C91C8F}"/>
          </ac:picMkLst>
        </pc:picChg>
        <pc:picChg chg="add mod">
          <ac:chgData name="John Waldron" userId="8335f057-b43c-4800-93a8-d297c8c1669d" providerId="ADAL" clId="{5281E93C-D584-49A8-96FD-3E4BA61C1090}" dt="2021-03-31T10:09:04.797" v="1614" actId="14100"/>
          <ac:picMkLst>
            <pc:docMk/>
            <pc:sldMk cId="1903402688" sldId="453"/>
            <ac:picMk id="9" creationId="{C6C04E1C-FF1B-414E-9B62-2D827E1E601D}"/>
          </ac:picMkLst>
        </pc:picChg>
        <pc:picChg chg="mod">
          <ac:chgData name="John Waldron" userId="8335f057-b43c-4800-93a8-d297c8c1669d" providerId="ADAL" clId="{5281E93C-D584-49A8-96FD-3E4BA61C1090}" dt="2021-03-31T10:06:59.556" v="1411" actId="1076"/>
          <ac:picMkLst>
            <pc:docMk/>
            <pc:sldMk cId="1903402688" sldId="453"/>
            <ac:picMk id="17" creationId="{14A80353-8928-4443-946E-0A2544824778}"/>
          </ac:picMkLst>
        </pc:picChg>
      </pc:sldChg>
      <pc:sldChg chg="addSp delSp modSp add mod modNotesTx">
        <pc:chgData name="John Waldron" userId="8335f057-b43c-4800-93a8-d297c8c1669d" providerId="ADAL" clId="{5281E93C-D584-49A8-96FD-3E4BA61C1090}" dt="2021-03-31T09:54:10.011" v="354" actId="1076"/>
        <pc:sldMkLst>
          <pc:docMk/>
          <pc:sldMk cId="2628022419" sldId="454"/>
        </pc:sldMkLst>
        <pc:picChg chg="del">
          <ac:chgData name="John Waldron" userId="8335f057-b43c-4800-93a8-d297c8c1669d" providerId="ADAL" clId="{5281E93C-D584-49A8-96FD-3E4BA61C1090}" dt="2021-03-31T09:52:34.313" v="338" actId="478"/>
          <ac:picMkLst>
            <pc:docMk/>
            <pc:sldMk cId="2628022419" sldId="454"/>
            <ac:picMk id="3" creationId="{966639D7-AFD7-474B-BD14-CFF7F76955D8}"/>
          </ac:picMkLst>
        </pc:picChg>
        <pc:picChg chg="add mod">
          <ac:chgData name="John Waldron" userId="8335f057-b43c-4800-93a8-d297c8c1669d" providerId="ADAL" clId="{5281E93C-D584-49A8-96FD-3E4BA61C1090}" dt="2021-03-31T09:52:51.152" v="344" actId="1076"/>
          <ac:picMkLst>
            <pc:docMk/>
            <pc:sldMk cId="2628022419" sldId="454"/>
            <ac:picMk id="7" creationId="{A7070E41-4B35-437A-9B4C-431BBDD2E081}"/>
          </ac:picMkLst>
        </pc:picChg>
        <pc:picChg chg="add mod modCrop">
          <ac:chgData name="John Waldron" userId="8335f057-b43c-4800-93a8-d297c8c1669d" providerId="ADAL" clId="{5281E93C-D584-49A8-96FD-3E4BA61C1090}" dt="2021-03-31T09:54:10.011" v="354" actId="1076"/>
          <ac:picMkLst>
            <pc:docMk/>
            <pc:sldMk cId="2628022419" sldId="454"/>
            <ac:picMk id="9" creationId="{C57FD811-C5FE-486A-A0AB-A53026776BA2}"/>
          </ac:picMkLst>
        </pc:picChg>
        <pc:picChg chg="del">
          <ac:chgData name="John Waldron" userId="8335f057-b43c-4800-93a8-d297c8c1669d" providerId="ADAL" clId="{5281E93C-D584-49A8-96FD-3E4BA61C1090}" dt="2021-03-31T09:53:40.293" v="345" actId="478"/>
          <ac:picMkLst>
            <pc:docMk/>
            <pc:sldMk cId="2628022419" sldId="454"/>
            <ac:picMk id="13" creationId="{BA697224-D612-40FC-A480-F51CB86964B8}"/>
          </ac:picMkLst>
        </pc:picChg>
      </pc:sldChg>
      <pc:sldChg chg="add del">
        <pc:chgData name="John Waldron" userId="8335f057-b43c-4800-93a8-d297c8c1669d" providerId="ADAL" clId="{5281E93C-D584-49A8-96FD-3E4BA61C1090}" dt="2021-03-31T09:55:03.181" v="435" actId="47"/>
        <pc:sldMkLst>
          <pc:docMk/>
          <pc:sldMk cId="2792055360" sldId="455"/>
        </pc:sldMkLst>
      </pc:sldChg>
      <pc:sldChg chg="addSp delSp modSp add del mod modNotesTx">
        <pc:chgData name="John Waldron" userId="8335f057-b43c-4800-93a8-d297c8c1669d" providerId="ADAL" clId="{5281E93C-D584-49A8-96FD-3E4BA61C1090}" dt="2021-03-31T10:45:43.227" v="1863" actId="47"/>
        <pc:sldMkLst>
          <pc:docMk/>
          <pc:sldMk cId="3583321808" sldId="456"/>
        </pc:sldMkLst>
        <pc:spChg chg="mod">
          <ac:chgData name="John Waldron" userId="8335f057-b43c-4800-93a8-d297c8c1669d" providerId="ADAL" clId="{5281E93C-D584-49A8-96FD-3E4BA61C1090}" dt="2021-03-31T10:11:01.412" v="1661" actId="1076"/>
          <ac:spMkLst>
            <pc:docMk/>
            <pc:sldMk cId="3583321808" sldId="456"/>
            <ac:spMk id="2" creationId="{716F22A8-5835-4271-8CE5-3C0ED3B05548}"/>
          </ac:spMkLst>
        </pc:spChg>
        <pc:spChg chg="mod">
          <ac:chgData name="John Waldron" userId="8335f057-b43c-4800-93a8-d297c8c1669d" providerId="ADAL" clId="{5281E93C-D584-49A8-96FD-3E4BA61C1090}" dt="2021-03-31T10:11:46.925" v="1703" actId="1035"/>
          <ac:spMkLst>
            <pc:docMk/>
            <pc:sldMk cId="3583321808" sldId="456"/>
            <ac:spMk id="6" creationId="{0B77E0CC-8AB0-4B17-8A11-BEAA16920AEF}"/>
          </ac:spMkLst>
        </pc:spChg>
        <pc:picChg chg="add mod">
          <ac:chgData name="John Waldron" userId="8335f057-b43c-4800-93a8-d297c8c1669d" providerId="ADAL" clId="{5281E93C-D584-49A8-96FD-3E4BA61C1090}" dt="2021-03-31T10:11:46.925" v="1703" actId="1035"/>
          <ac:picMkLst>
            <pc:docMk/>
            <pc:sldMk cId="3583321808" sldId="456"/>
            <ac:picMk id="5" creationId="{4F3E171F-71A8-4279-8C6C-0D23FC5FFCB2}"/>
          </ac:picMkLst>
        </pc:picChg>
        <pc:picChg chg="del">
          <ac:chgData name="John Waldron" userId="8335f057-b43c-4800-93a8-d297c8c1669d" providerId="ADAL" clId="{5281E93C-D584-49A8-96FD-3E4BA61C1090}" dt="2021-03-31T10:10:22.564" v="1621" actId="478"/>
          <ac:picMkLst>
            <pc:docMk/>
            <pc:sldMk cId="3583321808" sldId="456"/>
            <ac:picMk id="12" creationId="{C7BABD8C-9CD7-4E74-877F-019B1A6029A1}"/>
          </ac:picMkLst>
        </pc:picChg>
      </pc:sldChg>
      <pc:sldChg chg="addSp delSp modSp add mod modNotesTx">
        <pc:chgData name="John Waldron" userId="8335f057-b43c-4800-93a8-d297c8c1669d" providerId="ADAL" clId="{5281E93C-D584-49A8-96FD-3E4BA61C1090}" dt="2021-03-31T10:05:40.783" v="1320" actId="20577"/>
        <pc:sldMkLst>
          <pc:docMk/>
          <pc:sldMk cId="1736478508" sldId="457"/>
        </pc:sldMkLst>
        <pc:picChg chg="add mod modCrop">
          <ac:chgData name="John Waldron" userId="8335f057-b43c-4800-93a8-d297c8c1669d" providerId="ADAL" clId="{5281E93C-D584-49A8-96FD-3E4BA61C1090}" dt="2021-03-31T10:05:21.840" v="1269" actId="1076"/>
          <ac:picMkLst>
            <pc:docMk/>
            <pc:sldMk cId="1736478508" sldId="457"/>
            <ac:picMk id="3" creationId="{4C951370-FE56-43A1-9C2E-190D5F84FBB4}"/>
          </ac:picMkLst>
        </pc:picChg>
        <pc:picChg chg="del">
          <ac:chgData name="John Waldron" userId="8335f057-b43c-4800-93a8-d297c8c1669d" providerId="ADAL" clId="{5281E93C-D584-49A8-96FD-3E4BA61C1090}" dt="2021-03-31T10:05:08.709" v="1265" actId="478"/>
          <ac:picMkLst>
            <pc:docMk/>
            <pc:sldMk cId="1736478508" sldId="457"/>
            <ac:picMk id="4" creationId="{0DDB1E7C-80DE-46DE-9C13-261360F0552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ctionsh.sharepoint.com/Masters/Masters/Masters/Report%20masters/Cessation%20policy/Pregnancy/Challenge%20Group/2020%20activity/SATOD%20project/Report/Data%20for%20tables/Inequalitie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ctionsh.sharepoint.com/Masters/Masters/Masters/Report%20masters/Cessation%20policy/Pregnancy/Challenge%20Group/2020%20activity/SATOD%20project/Report/Data%20for%20tables/Inequalitie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actionsh-my.sharepoint.com/personal/john_waldron_ash_org_uk/Documents/JWaldron/Documents/JWaldron/Smoking%20in%20Pregnancy/SATOD%20project/Report/Regional%20SATOD%20chang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hnw\Documents\ASH\SATOD%20project\Report\CCG%20SATOD%20chan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Deprivation!$B$2</c:f>
              <c:strCache>
                <c:ptCount val="1"/>
                <c:pt idx="0">
                  <c:v>SATOB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Deprivation!$A$3:$A$12</c:f>
              <c:strCache>
                <c:ptCount val="10"/>
                <c:pt idx="0">
                  <c:v>Most deprived decile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Least deprived decile</c:v>
                </c:pt>
              </c:strCache>
            </c:strRef>
          </c:cat>
          <c:val>
            <c:numRef>
              <c:f>Deprivation!$B$3:$B$12</c:f>
              <c:numCache>
                <c:formatCode>0.0</c:formatCode>
                <c:ptCount val="10"/>
                <c:pt idx="0">
                  <c:v>24.02</c:v>
                </c:pt>
                <c:pt idx="1">
                  <c:v>17.73</c:v>
                </c:pt>
                <c:pt idx="2">
                  <c:v>14.89</c:v>
                </c:pt>
                <c:pt idx="3">
                  <c:v>12.92</c:v>
                </c:pt>
                <c:pt idx="4">
                  <c:v>10.94</c:v>
                </c:pt>
                <c:pt idx="5">
                  <c:v>9.56</c:v>
                </c:pt>
                <c:pt idx="6">
                  <c:v>8.1199999999999992</c:v>
                </c:pt>
                <c:pt idx="7">
                  <c:v>7</c:v>
                </c:pt>
                <c:pt idx="8">
                  <c:v>5.5</c:v>
                </c:pt>
                <c:pt idx="9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0-4A8B-ACD2-96B3754F7B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8054079"/>
        <c:axId val="908052415"/>
      </c:barChart>
      <c:catAx>
        <c:axId val="90805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052415"/>
        <c:crosses val="autoZero"/>
        <c:auto val="1"/>
        <c:lblAlgn val="ctr"/>
        <c:lblOffset val="100"/>
        <c:noMultiLvlLbl val="0"/>
      </c:catAx>
      <c:valAx>
        <c:axId val="908052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05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Age!$B$1:$B$2</c:f>
              <c:strCache>
                <c:ptCount val="2"/>
                <c:pt idx="0">
                  <c:v>Rates of smoking at booking by age (2018/19)</c:v>
                </c:pt>
                <c:pt idx="1">
                  <c:v>SATOB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Age!$A$3:$A$10</c:f>
              <c:strCache>
                <c:ptCount val="8"/>
                <c:pt idx="0">
                  <c:v>&lt;18</c:v>
                </c:pt>
                <c:pt idx="1">
                  <c:v>18-19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45+</c:v>
                </c:pt>
              </c:strCache>
            </c:strRef>
          </c:cat>
          <c:val>
            <c:numRef>
              <c:f>Age!$B$3:$B$10</c:f>
              <c:numCache>
                <c:formatCode>0.0</c:formatCode>
                <c:ptCount val="8"/>
                <c:pt idx="0">
                  <c:v>31.83</c:v>
                </c:pt>
                <c:pt idx="1">
                  <c:v>31.16</c:v>
                </c:pt>
                <c:pt idx="2">
                  <c:v>22.72</c:v>
                </c:pt>
                <c:pt idx="3">
                  <c:v>13.95</c:v>
                </c:pt>
                <c:pt idx="4">
                  <c:v>8.59</c:v>
                </c:pt>
                <c:pt idx="5">
                  <c:v>7.2</c:v>
                </c:pt>
                <c:pt idx="6">
                  <c:v>7.33</c:v>
                </c:pt>
                <c:pt idx="7">
                  <c:v>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3-48CF-A47C-0A6D06EE0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overlap val="-27"/>
        <c:axId val="1217710863"/>
        <c:axId val="1217712111"/>
      </c:barChart>
      <c:catAx>
        <c:axId val="12177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12111"/>
        <c:crosses val="autoZero"/>
        <c:auto val="1"/>
        <c:lblAlgn val="ctr"/>
        <c:lblOffset val="100"/>
        <c:noMultiLvlLbl val="0"/>
      </c:catAx>
      <c:valAx>
        <c:axId val="121771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71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14310690995897"/>
          <c:y val="5.139955828692145E-2"/>
          <c:w val="0.876856893090041"/>
          <c:h val="0.88272801473540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ppt decline 19/20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C8-408D-9176-A08BA9E9B9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NW</c:v>
                </c:pt>
                <c:pt idx="1">
                  <c:v>NE</c:v>
                </c:pt>
                <c:pt idx="2">
                  <c:v>EoE</c:v>
                </c:pt>
                <c:pt idx="3">
                  <c:v>ENG</c:v>
                </c:pt>
                <c:pt idx="4">
                  <c:v>Y&amp;H</c:v>
                </c:pt>
                <c:pt idx="5">
                  <c:v>EM</c:v>
                </c:pt>
                <c:pt idx="6">
                  <c:v>SW</c:v>
                </c:pt>
                <c:pt idx="7">
                  <c:v>LDN</c:v>
                </c:pt>
                <c:pt idx="8">
                  <c:v>SE</c:v>
                </c:pt>
                <c:pt idx="9">
                  <c:v>WM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-1.6000000000000014</c:v>
                </c:pt>
                <c:pt idx="1">
                  <c:v>-1.6000000000000014</c:v>
                </c:pt>
                <c:pt idx="2">
                  <c:v>-1.0999999999999996</c:v>
                </c:pt>
                <c:pt idx="3">
                  <c:v>-0.59999999999999964</c:v>
                </c:pt>
                <c:pt idx="4">
                  <c:v>-0.59999999999999964</c:v>
                </c:pt>
                <c:pt idx="5">
                  <c:v>-0.5</c:v>
                </c:pt>
                <c:pt idx="6">
                  <c:v>-0.40000000000000036</c:v>
                </c:pt>
                <c:pt idx="7">
                  <c:v>-0.29999999999999982</c:v>
                </c:pt>
                <c:pt idx="8">
                  <c:v>-0.10000000000000142</c:v>
                </c:pt>
                <c:pt idx="9">
                  <c:v>0.19999999999999929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8-408D-9176-A08BA9E9B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981711"/>
        <c:axId val="1828756335"/>
      </c:barChart>
      <c:catAx>
        <c:axId val="174798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756335"/>
        <c:crosses val="autoZero"/>
        <c:auto val="1"/>
        <c:lblAlgn val="ctr"/>
        <c:lblOffset val="100"/>
        <c:noMultiLvlLbl val="0"/>
      </c:catAx>
      <c:valAx>
        <c:axId val="182875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  <a:r>
                  <a:rPr lang="en-GB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point change</a:t>
                </a:r>
                <a:endParaRPr lang="en-GB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98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'SATOD 1516 V 1920'!$D$1</c:f>
              <c:strCache>
                <c:ptCount val="1"/>
                <c:pt idx="0">
                  <c:v>Diff (ppt)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'SATOD 1516 V 1920'!$A$2:$A$177</c:f>
              <c:strCache>
                <c:ptCount val="176"/>
                <c:pt idx="0">
                  <c:v>NHS Luton CCG</c:v>
                </c:pt>
                <c:pt idx="1">
                  <c:v>NHS South Tyneside CCG</c:v>
                </c:pt>
                <c:pt idx="2">
                  <c:v>NHS Hambleton, Richmondshire And Whitby CCG</c:v>
                </c:pt>
                <c:pt idx="3">
                  <c:v>NHS Knowsley CCG</c:v>
                </c:pt>
                <c:pt idx="4">
                  <c:v>NHS Halton CCG</c:v>
                </c:pt>
                <c:pt idx="5">
                  <c:v>NHS South Sefton CCG</c:v>
                </c:pt>
                <c:pt idx="6">
                  <c:v>NHS Harrogate And Rural District CCG</c:v>
                </c:pt>
                <c:pt idx="7">
                  <c:v>NHS Liverpool CCG</c:v>
                </c:pt>
                <c:pt idx="8">
                  <c:v>NHS North Lincolnshire CCG</c:v>
                </c:pt>
                <c:pt idx="9">
                  <c:v>NHS Salford CCG</c:v>
                </c:pt>
                <c:pt idx="10">
                  <c:v>NHS Hastings And Rother CCG</c:v>
                </c:pt>
                <c:pt idx="11">
                  <c:v>NHS Bradford Districts CCG</c:v>
                </c:pt>
                <c:pt idx="12">
                  <c:v>NHS South Tees CCG</c:v>
                </c:pt>
                <c:pt idx="13">
                  <c:v>NHS Stoke On Trent CCG</c:v>
                </c:pt>
                <c:pt idx="14">
                  <c:v>NHS Barnsley CCG</c:v>
                </c:pt>
                <c:pt idx="15">
                  <c:v>NHS Swale CCG</c:v>
                </c:pt>
                <c:pt idx="16">
                  <c:v>NHS Trafford CCG</c:v>
                </c:pt>
                <c:pt idx="17">
                  <c:v>NHS Newark &amp; Sherwood CCG</c:v>
                </c:pt>
                <c:pt idx="18">
                  <c:v>NHS Wakefield CCG</c:v>
                </c:pt>
                <c:pt idx="19">
                  <c:v>NHS Blackpool CCG</c:v>
                </c:pt>
                <c:pt idx="20">
                  <c:v>NHS Heywood, Middleton And Rochdale CCG</c:v>
                </c:pt>
                <c:pt idx="21">
                  <c:v>NHS Telford And Wrekin CCG</c:v>
                </c:pt>
                <c:pt idx="22">
                  <c:v>NHS Scarborough And Ryedale CCG</c:v>
                </c:pt>
                <c:pt idx="23">
                  <c:v>NHS Blackburn With Darwen CCG</c:v>
                </c:pt>
                <c:pt idx="24">
                  <c:v>NHS Nottingham City CCG</c:v>
                </c:pt>
                <c:pt idx="25">
                  <c:v>NHS Bolton CCG</c:v>
                </c:pt>
                <c:pt idx="26">
                  <c:v>NHS Nottingham North And East CCG</c:v>
                </c:pt>
                <c:pt idx="27">
                  <c:v>NHS North Staffordshire CCG</c:v>
                </c:pt>
                <c:pt idx="28">
                  <c:v>NHS Bedfordshire CCG</c:v>
                </c:pt>
                <c:pt idx="29">
                  <c:v>NHS Tameside And Glossop CCG</c:v>
                </c:pt>
                <c:pt idx="30">
                  <c:v>NHS Mid Essex CCG</c:v>
                </c:pt>
                <c:pt idx="31">
                  <c:v>NHS Southport And Formby CCG</c:v>
                </c:pt>
                <c:pt idx="32">
                  <c:v>NHS Hartlepool And Stockton-On-Tees CCG</c:v>
                </c:pt>
                <c:pt idx="33">
                  <c:v>NHS South Eastern Hampshire CCG</c:v>
                </c:pt>
                <c:pt idx="34">
                  <c:v>NHS Nottingham West CCG</c:v>
                </c:pt>
                <c:pt idx="35">
                  <c:v>NHS North Durham CCG</c:v>
                </c:pt>
                <c:pt idx="36">
                  <c:v>NHS Rotherham CCG</c:v>
                </c:pt>
                <c:pt idx="37">
                  <c:v>NHS Chorley And South Ribble CCG</c:v>
                </c:pt>
                <c:pt idx="38">
                  <c:v>NHS Bury CCG</c:v>
                </c:pt>
                <c:pt idx="39">
                  <c:v>NHS Vale Of York CCG</c:v>
                </c:pt>
                <c:pt idx="40">
                  <c:v>NHS North East Lincolnshire CCG</c:v>
                </c:pt>
                <c:pt idx="41">
                  <c:v>NHS City And Hackney CCG</c:v>
                </c:pt>
                <c:pt idx="42">
                  <c:v>NHS South Warwickshire CCG</c:v>
                </c:pt>
                <c:pt idx="43">
                  <c:v>NHS Southampton CCG</c:v>
                </c:pt>
                <c:pt idx="44">
                  <c:v>NHS Dudley CCG</c:v>
                </c:pt>
                <c:pt idx="45">
                  <c:v>NHS Somerset CCG</c:v>
                </c:pt>
                <c:pt idx="46">
                  <c:v>NHS West Suffolk CCG</c:v>
                </c:pt>
                <c:pt idx="47">
                  <c:v>NHS Castle Point And Rochford CCG</c:v>
                </c:pt>
                <c:pt idx="48">
                  <c:v>NHS Eastern Cheshire CCG</c:v>
                </c:pt>
                <c:pt idx="49">
                  <c:v>NHS North East Essex CCG</c:v>
                </c:pt>
                <c:pt idx="50">
                  <c:v>NHS Dorset CCG</c:v>
                </c:pt>
                <c:pt idx="51">
                  <c:v>NHS Barking And Dagenham CCG</c:v>
                </c:pt>
                <c:pt idx="52">
                  <c:v>NHS Mansfield And Ashfield CCG</c:v>
                </c:pt>
                <c:pt idx="53">
                  <c:v>NHS Coventry And Rugby CCG</c:v>
                </c:pt>
                <c:pt idx="54">
                  <c:v>NHS Medway CCG</c:v>
                </c:pt>
                <c:pt idx="55">
                  <c:v>NHS Stafford And Surrounds CCG</c:v>
                </c:pt>
                <c:pt idx="56">
                  <c:v>NHS Croydon CCG</c:v>
                </c:pt>
                <c:pt idx="57">
                  <c:v>NHS North Tyneside CCG</c:v>
                </c:pt>
                <c:pt idx="58">
                  <c:v>NHS Stockport CCG</c:v>
                </c:pt>
                <c:pt idx="59">
                  <c:v>NHS Shropshire CCG</c:v>
                </c:pt>
                <c:pt idx="60">
                  <c:v>NHS Eastbourne, Hailsham And Seaford CCG</c:v>
                </c:pt>
                <c:pt idx="61">
                  <c:v>NHS Durham Dales, Easington And Sedgefield CCG</c:v>
                </c:pt>
                <c:pt idx="62">
                  <c:v>NHS Bexley CCG</c:v>
                </c:pt>
                <c:pt idx="63">
                  <c:v>NHS Surrey Heath CCG</c:v>
                </c:pt>
                <c:pt idx="64">
                  <c:v>NHS Wandsworth CCG</c:v>
                </c:pt>
                <c:pt idx="65">
                  <c:v>NHS Cambridgeshire and Peterborough CCG</c:v>
                </c:pt>
                <c:pt idx="66">
                  <c:v>NHS Northumberland CCG</c:v>
                </c:pt>
                <c:pt idx="67">
                  <c:v>NHS Sheffield CCG</c:v>
                </c:pt>
                <c:pt idx="68">
                  <c:v>NHS North Kirklees CCG</c:v>
                </c:pt>
                <c:pt idx="69">
                  <c:v>NHS Ealing CCG</c:v>
                </c:pt>
                <c:pt idx="70">
                  <c:v>NHS Herts Valleys CCG</c:v>
                </c:pt>
                <c:pt idx="71">
                  <c:v>NHS Basildon And Brentwood CCG</c:v>
                </c:pt>
                <c:pt idx="72">
                  <c:v>NHS North Norfolk CCG</c:v>
                </c:pt>
                <c:pt idx="73">
                  <c:v>NHS East Lancashire CCG</c:v>
                </c:pt>
                <c:pt idx="74">
                  <c:v>NHS Coastal West Sussex CCG</c:v>
                </c:pt>
                <c:pt idx="75">
                  <c:v>NHS South West Lincolnshire CCG</c:v>
                </c:pt>
                <c:pt idx="76">
                  <c:v>NHS Leicester City CCG</c:v>
                </c:pt>
                <c:pt idx="77">
                  <c:v>NHS Ipswich And East Suffolk CCG</c:v>
                </c:pt>
                <c:pt idx="78">
                  <c:v>NHS Southend CCG</c:v>
                </c:pt>
                <c:pt idx="79">
                  <c:v>NHS Hull CCG</c:v>
                </c:pt>
                <c:pt idx="80">
                  <c:v>NHS Waltham Forest CCG</c:v>
                </c:pt>
                <c:pt idx="81">
                  <c:v>NHS Hillingdon CCG</c:v>
                </c:pt>
                <c:pt idx="82">
                  <c:v>NHS Oxfordshire CCG</c:v>
                </c:pt>
                <c:pt idx="83">
                  <c:v>NHS Newham CCG</c:v>
                </c:pt>
                <c:pt idx="84">
                  <c:v>NHS Brighton And Hove CCG</c:v>
                </c:pt>
                <c:pt idx="85">
                  <c:v>NHS Brent CCG</c:v>
                </c:pt>
                <c:pt idx="86">
                  <c:v>NHS Thurrock CCG</c:v>
                </c:pt>
                <c:pt idx="87">
                  <c:v>NHS Bath And North East Somerset CCG</c:v>
                </c:pt>
                <c:pt idx="88">
                  <c:v>NHS West Leicestershire CCG</c:v>
                </c:pt>
                <c:pt idx="89">
                  <c:v>NHS Newcastle And Gateshead CCG</c:v>
                </c:pt>
                <c:pt idx="90">
                  <c:v>NHS North East Hampshire And Farnham CCG</c:v>
                </c:pt>
                <c:pt idx="91">
                  <c:v>NHS Camden CCG</c:v>
                </c:pt>
                <c:pt idx="92">
                  <c:v>NHS West Lancashire CCG</c:v>
                </c:pt>
                <c:pt idx="93">
                  <c:v>NHS Dartford, Gravesham And Swanley CCG</c:v>
                </c:pt>
                <c:pt idx="94">
                  <c:v>NHS Rushcliffe CCG</c:v>
                </c:pt>
                <c:pt idx="95">
                  <c:v>NHS Lambeth CCG</c:v>
                </c:pt>
                <c:pt idx="96">
                  <c:v>NHS West London (K&amp;C &amp; QPP) CCG</c:v>
                </c:pt>
                <c:pt idx="97">
                  <c:v>NHS Portsmouth CCG</c:v>
                </c:pt>
                <c:pt idx="98">
                  <c:v>NHS Nene CCG</c:v>
                </c:pt>
                <c:pt idx="99">
                  <c:v>NHS Swindon CCG</c:v>
                </c:pt>
                <c:pt idx="100">
                  <c:v>NHS Merton CCG</c:v>
                </c:pt>
                <c:pt idx="101">
                  <c:v>NHS Wolverhampton CCG</c:v>
                </c:pt>
                <c:pt idx="102">
                  <c:v>NHS Tower Hamlets CCG</c:v>
                </c:pt>
                <c:pt idx="103">
                  <c:v>NHS Bromley CCG</c:v>
                </c:pt>
                <c:pt idx="104">
                  <c:v>NHS East Leicestershire And Rutland CCG</c:v>
                </c:pt>
                <c:pt idx="105">
                  <c:v>NHS Wiltshire CCG</c:v>
                </c:pt>
                <c:pt idx="106">
                  <c:v>NHS Islington CCG</c:v>
                </c:pt>
                <c:pt idx="107">
                  <c:v>NHS St Helens CCG</c:v>
                </c:pt>
                <c:pt idx="108">
                  <c:v>NHS Greenwich CCG</c:v>
                </c:pt>
                <c:pt idx="109">
                  <c:v>NHS Airedale, Wharfdale And Craven CCG</c:v>
                </c:pt>
                <c:pt idx="110">
                  <c:v>NHS Horsham And Mid Sussex CCG</c:v>
                </c:pt>
                <c:pt idx="111">
                  <c:v>NHS High Weald Lewes Havens CCG</c:v>
                </c:pt>
                <c:pt idx="112">
                  <c:v>NHS South Cheshire CCG</c:v>
                </c:pt>
                <c:pt idx="113">
                  <c:v>NHS Haringey CCG</c:v>
                </c:pt>
                <c:pt idx="114">
                  <c:v>NHS Havering CCG</c:v>
                </c:pt>
                <c:pt idx="115">
                  <c:v>NHS Fareham And Gosport CCG</c:v>
                </c:pt>
                <c:pt idx="116">
                  <c:v>NHS Wirral CCG</c:v>
                </c:pt>
                <c:pt idx="117">
                  <c:v>NHS Lewisham CCG</c:v>
                </c:pt>
                <c:pt idx="118">
                  <c:v>NHS Hammersmith And Fulham CCG</c:v>
                </c:pt>
                <c:pt idx="119">
                  <c:v>NHS East And North Hertfordshire CCG</c:v>
                </c:pt>
                <c:pt idx="120">
                  <c:v>NHS Enfield CCG</c:v>
                </c:pt>
                <c:pt idx="121">
                  <c:v>NHS Thanet CCG</c:v>
                </c:pt>
                <c:pt idx="122">
                  <c:v>NHS West Hampshire CCG</c:v>
                </c:pt>
                <c:pt idx="123">
                  <c:v>NHS Kernow CCG</c:v>
                </c:pt>
                <c:pt idx="124">
                  <c:v>NHS Lincolnshire West CCG</c:v>
                </c:pt>
                <c:pt idx="125">
                  <c:v>NHS Sunderland CCG</c:v>
                </c:pt>
                <c:pt idx="126">
                  <c:v>NHS Great Yarmouth And Waveney CCG</c:v>
                </c:pt>
                <c:pt idx="127">
                  <c:v>NHS East Riding Of Yorkshire CCG</c:v>
                </c:pt>
                <c:pt idx="128">
                  <c:v>NHS Harrow CCG</c:v>
                </c:pt>
                <c:pt idx="129">
                  <c:v>NHS Wigan Borough CCG</c:v>
                </c:pt>
                <c:pt idx="130">
                  <c:v>NHS Sutton CCG</c:v>
                </c:pt>
                <c:pt idx="131">
                  <c:v>NHS Kingston CCG</c:v>
                </c:pt>
                <c:pt idx="132">
                  <c:v>NHS Oldham CCG</c:v>
                </c:pt>
                <c:pt idx="133">
                  <c:v>NHS South East Staffs And Seisdon Peninsular CCG</c:v>
                </c:pt>
                <c:pt idx="134">
                  <c:v>NHS Barnet CCG</c:v>
                </c:pt>
                <c:pt idx="135">
                  <c:v>NHS Southwark CCG</c:v>
                </c:pt>
                <c:pt idx="136">
                  <c:v>NHS Central London (Westminster) CCG</c:v>
                </c:pt>
                <c:pt idx="137">
                  <c:v>NHS Richmond CCG</c:v>
                </c:pt>
                <c:pt idx="138">
                  <c:v>NHS West Kent CCG</c:v>
                </c:pt>
                <c:pt idx="139">
                  <c:v>NHS Hounslow CCG</c:v>
                </c:pt>
                <c:pt idx="140">
                  <c:v>NHS Sandwell And West Birmingham CCG</c:v>
                </c:pt>
                <c:pt idx="141">
                  <c:v>NHS Redbridge CCG</c:v>
                </c:pt>
                <c:pt idx="142">
                  <c:v>NHS Corby CCG</c:v>
                </c:pt>
                <c:pt idx="143">
                  <c:v>NHS Milton Keynes CCG</c:v>
                </c:pt>
                <c:pt idx="144">
                  <c:v>NHS South Worcestershire CCG</c:v>
                </c:pt>
                <c:pt idx="145">
                  <c:v>NHS Warrington CCG</c:v>
                </c:pt>
                <c:pt idx="146">
                  <c:v>NHS Lincolnshire East CCG</c:v>
                </c:pt>
                <c:pt idx="147">
                  <c:v>NHS Bassetlaw CCG</c:v>
                </c:pt>
                <c:pt idx="148">
                  <c:v>NHS West Cheshire CCG</c:v>
                </c:pt>
                <c:pt idx="149">
                  <c:v>NHS North West Surrey CCG</c:v>
                </c:pt>
                <c:pt idx="150">
                  <c:v>NHS Walsall CCG</c:v>
                </c:pt>
                <c:pt idx="151">
                  <c:v>NHS Darlington CCG</c:v>
                </c:pt>
                <c:pt idx="152">
                  <c:v>NHS South Kent Coast CCG</c:v>
                </c:pt>
                <c:pt idx="153">
                  <c:v>NHS Herefordshire CCG</c:v>
                </c:pt>
                <c:pt idx="154">
                  <c:v>NHS Guildford and Waverley CCG</c:v>
                </c:pt>
                <c:pt idx="155">
                  <c:v>NHS Gloucestershire CCG</c:v>
                </c:pt>
                <c:pt idx="156">
                  <c:v>NHS East Staffordshire CCG</c:v>
                </c:pt>
                <c:pt idx="157">
                  <c:v>NHS Crawley CCG</c:v>
                </c:pt>
                <c:pt idx="158">
                  <c:v>NHS Redditch And Bromsgrove CCG</c:v>
                </c:pt>
                <c:pt idx="159">
                  <c:v>NHS Ashford CCG</c:v>
                </c:pt>
                <c:pt idx="160">
                  <c:v>NHS Surrey Downs CCG</c:v>
                </c:pt>
                <c:pt idx="161">
                  <c:v>NHS Cannock Chase CCG</c:v>
                </c:pt>
                <c:pt idx="162">
                  <c:v>NHS Canterbury And Coastal CCG</c:v>
                </c:pt>
                <c:pt idx="163">
                  <c:v>NHS Vale Royal CCG</c:v>
                </c:pt>
                <c:pt idx="164">
                  <c:v>NHS East Surrey CCG</c:v>
                </c:pt>
                <c:pt idx="165">
                  <c:v>NHS Wyre Forest CCG</c:v>
                </c:pt>
                <c:pt idx="166">
                  <c:v>NHS North Hampshire CCG</c:v>
                </c:pt>
                <c:pt idx="167">
                  <c:v>NHS Bradford City CCG</c:v>
                </c:pt>
                <c:pt idx="168">
                  <c:v>NHS Greater Huddersfield CCG</c:v>
                </c:pt>
                <c:pt idx="169">
                  <c:v>NHS Calderdale CCG</c:v>
                </c:pt>
                <c:pt idx="170">
                  <c:v>NHS Isle Of Wight CCG</c:v>
                </c:pt>
                <c:pt idx="171">
                  <c:v>NHS Warwickshire North CCG</c:v>
                </c:pt>
                <c:pt idx="172">
                  <c:v>NHS West Essex CCG</c:v>
                </c:pt>
                <c:pt idx="173">
                  <c:v>NHS Doncaster CCG</c:v>
                </c:pt>
                <c:pt idx="174">
                  <c:v>NHS South Lincolnshire CCG</c:v>
                </c:pt>
                <c:pt idx="175">
                  <c:v>NHS West Norfolk CCG</c:v>
                </c:pt>
              </c:strCache>
            </c:strRef>
          </c:cat>
          <c:val>
            <c:numRef>
              <c:f>'SATOD 1516 V 1920'!$D$2:$D$177</c:f>
              <c:numCache>
                <c:formatCode>0.0_ ;\-0.0\ </c:formatCode>
                <c:ptCount val="176"/>
                <c:pt idx="0">
                  <c:v>-8.0005200068078217</c:v>
                </c:pt>
                <c:pt idx="1">
                  <c:v>-7.8500707213578682</c:v>
                </c:pt>
                <c:pt idx="2">
                  <c:v>-6.3002473105178902</c:v>
                </c:pt>
                <c:pt idx="3">
                  <c:v>-4.3944265809217899</c:v>
                </c:pt>
                <c:pt idx="4">
                  <c:v>-3.9579864224413868</c:v>
                </c:pt>
                <c:pt idx="5">
                  <c:v>-3.8806460858862728</c:v>
                </c:pt>
                <c:pt idx="6">
                  <c:v>-3.8746579284263198</c:v>
                </c:pt>
                <c:pt idx="7">
                  <c:v>-3.8032051745241624</c:v>
                </c:pt>
                <c:pt idx="8">
                  <c:v>-3.7891184616853941</c:v>
                </c:pt>
                <c:pt idx="9">
                  <c:v>-3.5626150607673583</c:v>
                </c:pt>
                <c:pt idx="10">
                  <c:v>-3.3227812243278958</c:v>
                </c:pt>
                <c:pt idx="11">
                  <c:v>-3.2776844494619386</c:v>
                </c:pt>
                <c:pt idx="12">
                  <c:v>-3.2708001491827545</c:v>
                </c:pt>
                <c:pt idx="13">
                  <c:v>-3.1068684872377794</c:v>
                </c:pt>
                <c:pt idx="14">
                  <c:v>-3.0254107271197697</c:v>
                </c:pt>
                <c:pt idx="15">
                  <c:v>-2.9971690690553743</c:v>
                </c:pt>
                <c:pt idx="16">
                  <c:v>-2.9507535349225176</c:v>
                </c:pt>
                <c:pt idx="17">
                  <c:v>-2.9202576462650569</c:v>
                </c:pt>
                <c:pt idx="18">
                  <c:v>-2.8689249798052838</c:v>
                </c:pt>
                <c:pt idx="19">
                  <c:v>-2.8643955898857705</c:v>
                </c:pt>
                <c:pt idx="20">
                  <c:v>-2.8205413092168232</c:v>
                </c:pt>
                <c:pt idx="21">
                  <c:v>-2.7907121074780612</c:v>
                </c:pt>
                <c:pt idx="22">
                  <c:v>-2.7242675654654356</c:v>
                </c:pt>
                <c:pt idx="23">
                  <c:v>-2.6547860655218258</c:v>
                </c:pt>
                <c:pt idx="24">
                  <c:v>-2.6293137665402355</c:v>
                </c:pt>
                <c:pt idx="25">
                  <c:v>-2.5966884721296211</c:v>
                </c:pt>
                <c:pt idx="26">
                  <c:v>-2.3554801452640231</c:v>
                </c:pt>
                <c:pt idx="27">
                  <c:v>-2.3122806141673742</c:v>
                </c:pt>
                <c:pt idx="28">
                  <c:v>-2.2384287453660079</c:v>
                </c:pt>
                <c:pt idx="29">
                  <c:v>-2.2362323323336391</c:v>
                </c:pt>
                <c:pt idx="30">
                  <c:v>-2.143294487268478</c:v>
                </c:pt>
                <c:pt idx="31">
                  <c:v>-2.0651912708327984</c:v>
                </c:pt>
                <c:pt idx="32">
                  <c:v>-2.023046496320891</c:v>
                </c:pt>
                <c:pt idx="33">
                  <c:v>-2.0063791784962639</c:v>
                </c:pt>
                <c:pt idx="34">
                  <c:v>-1.9881199456093626</c:v>
                </c:pt>
                <c:pt idx="35">
                  <c:v>-1.9413267468187243</c:v>
                </c:pt>
                <c:pt idx="36">
                  <c:v>-1.9388273148446906</c:v>
                </c:pt>
                <c:pt idx="37">
                  <c:v>-1.9353654515022658</c:v>
                </c:pt>
                <c:pt idx="38">
                  <c:v>-1.9134981644498712</c:v>
                </c:pt>
                <c:pt idx="39">
                  <c:v>-1.839873927739438</c:v>
                </c:pt>
                <c:pt idx="40">
                  <c:v>-1.794257716912977</c:v>
                </c:pt>
                <c:pt idx="41">
                  <c:v>-1.7827973125652208</c:v>
                </c:pt>
                <c:pt idx="42">
                  <c:v>-1.7548382635591855</c:v>
                </c:pt>
                <c:pt idx="43">
                  <c:v>-1.7419163622204028</c:v>
                </c:pt>
                <c:pt idx="44">
                  <c:v>-1.7405887033985756</c:v>
                </c:pt>
                <c:pt idx="45">
                  <c:v>-1.7298060818608416</c:v>
                </c:pt>
                <c:pt idx="46">
                  <c:v>-1.7077774294233254</c:v>
                </c:pt>
                <c:pt idx="47">
                  <c:v>-1.6653917256326887</c:v>
                </c:pt>
                <c:pt idx="48">
                  <c:v>-1.6573825924531427</c:v>
                </c:pt>
                <c:pt idx="49">
                  <c:v>-1.6405183526182281</c:v>
                </c:pt>
                <c:pt idx="50">
                  <c:v>-1.63649342855906</c:v>
                </c:pt>
                <c:pt idx="51">
                  <c:v>-1.6136182980769291</c:v>
                </c:pt>
                <c:pt idx="52">
                  <c:v>-1.5633450032732661</c:v>
                </c:pt>
                <c:pt idx="53">
                  <c:v>-1.5590300522642266</c:v>
                </c:pt>
                <c:pt idx="54">
                  <c:v>-1.5579105062144851</c:v>
                </c:pt>
                <c:pt idx="55">
                  <c:v>-1.5183728429183958</c:v>
                </c:pt>
                <c:pt idx="56">
                  <c:v>-1.4922664184871692</c:v>
                </c:pt>
                <c:pt idx="57">
                  <c:v>-1.482856116870618</c:v>
                </c:pt>
                <c:pt idx="58">
                  <c:v>-1.470405305461103</c:v>
                </c:pt>
                <c:pt idx="59">
                  <c:v>-1.4424899188241671</c:v>
                </c:pt>
                <c:pt idx="60">
                  <c:v>-1.4094258307646381</c:v>
                </c:pt>
                <c:pt idx="61">
                  <c:v>-1.3964506833104231</c:v>
                </c:pt>
                <c:pt idx="62">
                  <c:v>-1.319761200505198</c:v>
                </c:pt>
                <c:pt idx="63">
                  <c:v>-1.2656606585627097</c:v>
                </c:pt>
                <c:pt idx="64">
                  <c:v>-1.2380265144370566</c:v>
                </c:pt>
                <c:pt idx="65">
                  <c:v>-1.2125673338711618</c:v>
                </c:pt>
                <c:pt idx="66">
                  <c:v>-1.2030714420663688</c:v>
                </c:pt>
                <c:pt idx="67">
                  <c:v>-1.1647963615777517</c:v>
                </c:pt>
                <c:pt idx="68">
                  <c:v>-1.1641876847727843</c:v>
                </c:pt>
                <c:pt idx="69">
                  <c:v>-1.1522472885500599</c:v>
                </c:pt>
                <c:pt idx="70">
                  <c:v>-1.1310188286075773</c:v>
                </c:pt>
                <c:pt idx="71">
                  <c:v>-1.1232372695236901</c:v>
                </c:pt>
                <c:pt idx="72">
                  <c:v>-1.1095022973860225</c:v>
                </c:pt>
                <c:pt idx="73">
                  <c:v>-1.1011083883886101</c:v>
                </c:pt>
                <c:pt idx="74">
                  <c:v>-1.0912253779917176</c:v>
                </c:pt>
                <c:pt idx="75">
                  <c:v>-1.0879708231151213</c:v>
                </c:pt>
                <c:pt idx="76">
                  <c:v>-1.0243280850329182</c:v>
                </c:pt>
                <c:pt idx="77">
                  <c:v>-0.95409236711164347</c:v>
                </c:pt>
                <c:pt idx="78">
                  <c:v>-0.94851516412858672</c:v>
                </c:pt>
                <c:pt idx="79">
                  <c:v>-0.93736869277029911</c:v>
                </c:pt>
                <c:pt idx="80">
                  <c:v>-0.83776274737536838</c:v>
                </c:pt>
                <c:pt idx="81">
                  <c:v>-0.82801520114300597</c:v>
                </c:pt>
                <c:pt idx="82">
                  <c:v>-0.82158995508886612</c:v>
                </c:pt>
                <c:pt idx="83">
                  <c:v>-0.79048276966821085</c:v>
                </c:pt>
                <c:pt idx="84">
                  <c:v>-0.61495480067410746</c:v>
                </c:pt>
                <c:pt idx="85">
                  <c:v>-0.58758131394650182</c:v>
                </c:pt>
                <c:pt idx="86">
                  <c:v>-0.57646842257988773</c:v>
                </c:pt>
                <c:pt idx="87">
                  <c:v>-0.57426646242119883</c:v>
                </c:pt>
                <c:pt idx="88">
                  <c:v>-0.53062205252826367</c:v>
                </c:pt>
                <c:pt idx="89">
                  <c:v>-0.51324306310548096</c:v>
                </c:pt>
                <c:pt idx="90">
                  <c:v>-0.48850700047977913</c:v>
                </c:pt>
                <c:pt idx="91">
                  <c:v>-0.48819481668931086</c:v>
                </c:pt>
                <c:pt idx="92">
                  <c:v>-0.40478801169594014</c:v>
                </c:pt>
                <c:pt idx="93">
                  <c:v>-0.40428570529804198</c:v>
                </c:pt>
                <c:pt idx="94">
                  <c:v>-0.3732584382691666</c:v>
                </c:pt>
                <c:pt idx="95">
                  <c:v>-0.36341118609044853</c:v>
                </c:pt>
                <c:pt idx="96">
                  <c:v>-0.35924985077527882</c:v>
                </c:pt>
                <c:pt idx="97">
                  <c:v>-0.35306141410384839</c:v>
                </c:pt>
                <c:pt idx="98">
                  <c:v>-0.34938756205574428</c:v>
                </c:pt>
                <c:pt idx="99">
                  <c:v>-0.29945179198912797</c:v>
                </c:pt>
                <c:pt idx="100">
                  <c:v>-0.27777777777778034</c:v>
                </c:pt>
                <c:pt idx="101">
                  <c:v>-0.26984884000178511</c:v>
                </c:pt>
                <c:pt idx="102">
                  <c:v>-0.24506146261773631</c:v>
                </c:pt>
                <c:pt idx="103">
                  <c:v>-0.23479332566272415</c:v>
                </c:pt>
                <c:pt idx="104">
                  <c:v>-0.22594944452158927</c:v>
                </c:pt>
                <c:pt idx="105">
                  <c:v>-0.19279298512518217</c:v>
                </c:pt>
                <c:pt idx="106">
                  <c:v>-0.17220751519875677</c:v>
                </c:pt>
                <c:pt idx="107">
                  <c:v>-0.15601869447578309</c:v>
                </c:pt>
                <c:pt idx="108">
                  <c:v>-0.10552612669819617</c:v>
                </c:pt>
                <c:pt idx="109">
                  <c:v>-0.10400576665639427</c:v>
                </c:pt>
                <c:pt idx="110">
                  <c:v>-4.5766030347527575E-2</c:v>
                </c:pt>
                <c:pt idx="111">
                  <c:v>-3.1452860026034202E-2</c:v>
                </c:pt>
                <c:pt idx="112">
                  <c:v>-3.1434496556702385E-2</c:v>
                </c:pt>
                <c:pt idx="113">
                  <c:v>-2.8860567093826006E-2</c:v>
                </c:pt>
                <c:pt idx="114">
                  <c:v>-2.0087596412411202E-2</c:v>
                </c:pt>
                <c:pt idx="115">
                  <c:v>9.5396406871854467E-2</c:v>
                </c:pt>
                <c:pt idx="116">
                  <c:v>0.11451389903670339</c:v>
                </c:pt>
                <c:pt idx="117">
                  <c:v>0.12090348455805255</c:v>
                </c:pt>
                <c:pt idx="118">
                  <c:v>0.19219646988261907</c:v>
                </c:pt>
                <c:pt idx="119">
                  <c:v>0.23071505075906096</c:v>
                </c:pt>
                <c:pt idx="120">
                  <c:v>0.24293189705386364</c:v>
                </c:pt>
                <c:pt idx="121">
                  <c:v>0.25004366303780756</c:v>
                </c:pt>
                <c:pt idx="122">
                  <c:v>0.25200698426207069</c:v>
                </c:pt>
                <c:pt idx="123">
                  <c:v>0.28313200833035523</c:v>
                </c:pt>
                <c:pt idx="124">
                  <c:v>0.31604685207263117</c:v>
                </c:pt>
                <c:pt idx="125">
                  <c:v>0.31634308678224343</c:v>
                </c:pt>
                <c:pt idx="126">
                  <c:v>0.33557077193879081</c:v>
                </c:pt>
                <c:pt idx="127">
                  <c:v>0.33824938746748678</c:v>
                </c:pt>
                <c:pt idx="128">
                  <c:v>0.34166836610983431</c:v>
                </c:pt>
                <c:pt idx="129">
                  <c:v>0.34601001310160662</c:v>
                </c:pt>
                <c:pt idx="130">
                  <c:v>0.36917712148443371</c:v>
                </c:pt>
                <c:pt idx="131">
                  <c:v>0.370226415242497</c:v>
                </c:pt>
                <c:pt idx="132">
                  <c:v>0.4664935097187346</c:v>
                </c:pt>
                <c:pt idx="133">
                  <c:v>0.51154925817009556</c:v>
                </c:pt>
                <c:pt idx="134">
                  <c:v>0.51730867046811069</c:v>
                </c:pt>
                <c:pt idx="135">
                  <c:v>0.60621766677646249</c:v>
                </c:pt>
                <c:pt idx="136">
                  <c:v>0.62524757113582874</c:v>
                </c:pt>
                <c:pt idx="137">
                  <c:v>0.72691566109999961</c:v>
                </c:pt>
                <c:pt idx="138">
                  <c:v>0.75405398460132744</c:v>
                </c:pt>
                <c:pt idx="139">
                  <c:v>0.77050395026112994</c:v>
                </c:pt>
                <c:pt idx="140">
                  <c:v>0.83096203024173043</c:v>
                </c:pt>
                <c:pt idx="141">
                  <c:v>1.0539498370010643</c:v>
                </c:pt>
                <c:pt idx="142">
                  <c:v>1.060297777381507</c:v>
                </c:pt>
                <c:pt idx="143">
                  <c:v>1.0605403493569092</c:v>
                </c:pt>
                <c:pt idx="144">
                  <c:v>1.0616456862636916</c:v>
                </c:pt>
                <c:pt idx="145">
                  <c:v>1.2282587064676616</c:v>
                </c:pt>
                <c:pt idx="146">
                  <c:v>1.2402402030144195</c:v>
                </c:pt>
                <c:pt idx="147">
                  <c:v>1.248654282245683</c:v>
                </c:pt>
                <c:pt idx="148">
                  <c:v>1.3334104834095175</c:v>
                </c:pt>
                <c:pt idx="149">
                  <c:v>1.3438527391788488</c:v>
                </c:pt>
                <c:pt idx="150">
                  <c:v>1.3690216908292019</c:v>
                </c:pt>
                <c:pt idx="151">
                  <c:v>1.3865356869622794</c:v>
                </c:pt>
                <c:pt idx="152">
                  <c:v>1.4750027958613714</c:v>
                </c:pt>
                <c:pt idx="153">
                  <c:v>1.5544005057245691</c:v>
                </c:pt>
                <c:pt idx="154">
                  <c:v>1.5645459301393787</c:v>
                </c:pt>
                <c:pt idx="155">
                  <c:v>1.5994885955696851</c:v>
                </c:pt>
                <c:pt idx="156">
                  <c:v>1.7400467063672398</c:v>
                </c:pt>
                <c:pt idx="157">
                  <c:v>1.7842356497359262</c:v>
                </c:pt>
                <c:pt idx="158">
                  <c:v>1.7954559313527447</c:v>
                </c:pt>
                <c:pt idx="159">
                  <c:v>1.810382702601526</c:v>
                </c:pt>
                <c:pt idx="160">
                  <c:v>1.9938501689265609</c:v>
                </c:pt>
                <c:pt idx="161">
                  <c:v>2.0005705037475821</c:v>
                </c:pt>
                <c:pt idx="162">
                  <c:v>2.0229253910926221</c:v>
                </c:pt>
                <c:pt idx="163">
                  <c:v>2.0794909672943955</c:v>
                </c:pt>
                <c:pt idx="164">
                  <c:v>2.1021807087746893</c:v>
                </c:pt>
                <c:pt idx="165">
                  <c:v>2.3172420334816799</c:v>
                </c:pt>
                <c:pt idx="166">
                  <c:v>2.370534832631205</c:v>
                </c:pt>
                <c:pt idx="167">
                  <c:v>2.8908403350155218</c:v>
                </c:pt>
                <c:pt idx="168">
                  <c:v>2.9837426921118748</c:v>
                </c:pt>
                <c:pt idx="169">
                  <c:v>3.1592700266032416</c:v>
                </c:pt>
                <c:pt idx="170">
                  <c:v>3.4008273851067123</c:v>
                </c:pt>
                <c:pt idx="171">
                  <c:v>3.6609084114689168</c:v>
                </c:pt>
                <c:pt idx="172">
                  <c:v>3.7426375162224259</c:v>
                </c:pt>
                <c:pt idx="173">
                  <c:v>4.0433185360828112</c:v>
                </c:pt>
                <c:pt idx="174">
                  <c:v>4.2956762913078634</c:v>
                </c:pt>
                <c:pt idx="175">
                  <c:v>5.0240170421786452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C-4926-B2FD-4E409CAB3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-22"/>
        <c:axId val="323643744"/>
        <c:axId val="473396992"/>
      </c:barChart>
      <c:catAx>
        <c:axId val="3236437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CCGs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73396992"/>
        <c:crosses val="autoZero"/>
        <c:auto val="1"/>
        <c:lblAlgn val="ctr"/>
        <c:lblOffset val="100"/>
        <c:noMultiLvlLbl val="0"/>
      </c:catAx>
      <c:valAx>
        <c:axId val="4733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percentage point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_ ;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643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33B44-BA17-4778-917F-DFFDB3284408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553EE-1101-4C50-9128-27BB8AB7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41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4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5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7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0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7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05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C2399-ED0B-4184-AC95-789F3213383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69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2399-ED0B-4184-AC95-789F321338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22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2399-ED0B-4184-AC95-789F321338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1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C2399-ED0B-4184-AC95-789F3213383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24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10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C2399-ED0B-4184-AC95-789F321338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1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3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0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9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6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A4060-BDA1-4CC5-A9E0-2D27621CFE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9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553EE-1101-4C50-9128-27BB8AB7E1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5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5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9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0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8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3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7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0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7951-AB7C-4AE9-82EE-B87C4C7D0AC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5D85-BEBF-4318-8502-B8D93C51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8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mokefreeaction.org.uk/wp-content/uploads/2020/01/Roadmap-to-a-Smokefree-2030-FIN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waldron@ash.org.u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mokefreeaction.org.uk/smokefree-nhs/smoking-in-pregnancy-challenge-grou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s.gov.uk/peoplepopulationandcommunity/birthsdeathsandmarriages/deaths/bulletins/childhoodinfantandperinatalmortalityinenglandandwales/2018#halving-stillbirth-and-neonatal-mortality-rates-by-202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A6A7ABD-BFD1-4ED6-9B77-17146D13E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1111"/>
            <a:ext cx="2811885" cy="96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66046-B005-4416-877C-8F8738148E26}"/>
              </a:ext>
            </a:extLst>
          </p:cNvPr>
          <p:cNvSpPr txBox="1"/>
          <p:nvPr/>
        </p:nvSpPr>
        <p:spPr>
          <a:xfrm>
            <a:off x="813458" y="2545820"/>
            <a:ext cx="751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back on track: </a:t>
            </a:r>
            <a:r>
              <a:rPr lang="en-US" sz="28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a </a:t>
            </a:r>
            <a:r>
              <a:rPr lang="en-US" sz="2800" b="1" dirty="0" err="1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US" sz="28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for every child </a:t>
            </a:r>
            <a:endParaRPr lang="en-GB" sz="4800" b="1" dirty="0">
              <a:solidFill>
                <a:srgbClr val="00A8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7E4B9-1D59-4AA3-A28B-1FC588BDE6B8}"/>
              </a:ext>
            </a:extLst>
          </p:cNvPr>
          <p:cNvSpPr txBox="1"/>
          <p:nvPr/>
        </p:nvSpPr>
        <p:spPr>
          <a:xfrm>
            <a:off x="1403059" y="4415928"/>
            <a:ext cx="6337882" cy="14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report by Action on Smoking and Health (ASH) &amp; the Smoking in Pregnancy Challenge Group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Waldron, Senior Policy and Public Affairs Officer, ASH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ction on smoking and health uk">
            <a:extLst>
              <a:ext uri="{FF2B5EF4-FFF2-40B4-BE49-F238E27FC236}">
                <a16:creationId xmlns:a16="http://schemas.microsoft.com/office/drawing/2014/main" id="{DA81913F-C93E-45B1-A02D-F194B2102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2" b="24096"/>
          <a:stretch/>
        </p:blipFill>
        <p:spPr bwMode="auto">
          <a:xfrm>
            <a:off x="2096550" y="738977"/>
            <a:ext cx="2081168" cy="11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1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0F68CD-DB60-4EAE-9CD5-C815334A1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542506"/>
              </p:ext>
            </p:extLst>
          </p:nvPr>
        </p:nvGraphicFramePr>
        <p:xfrm>
          <a:off x="512466" y="1659505"/>
          <a:ext cx="8002884" cy="458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3270442-09D8-4527-9D97-DE14C6658911}"/>
              </a:ext>
            </a:extLst>
          </p:cNvPr>
          <p:cNvSpPr/>
          <p:nvPr/>
        </p:nvSpPr>
        <p:spPr>
          <a:xfrm>
            <a:off x="446057" y="504975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change in SATOD rates between 2015/16 and 2019/20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0229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F8480-08A8-46BC-8333-ED9CA19F76F2}"/>
              </a:ext>
            </a:extLst>
          </p:cNvPr>
          <p:cNvSpPr/>
          <p:nvPr/>
        </p:nvSpPr>
        <p:spPr>
          <a:xfrm>
            <a:off x="446057" y="504975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 change in SATOD rates between 2015/16 and 2019/20</a:t>
            </a:r>
            <a:endParaRPr lang="en-GB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AFD5C-93B6-444A-995A-542280B4F547}"/>
              </a:ext>
            </a:extLst>
          </p:cNvPr>
          <p:cNvSpPr/>
          <p:nvPr/>
        </p:nvSpPr>
        <p:spPr>
          <a:xfrm>
            <a:off x="7153835" y="1865671"/>
            <a:ext cx="1473971" cy="1641322"/>
          </a:xfrm>
          <a:prstGeom prst="rect">
            <a:avLst/>
          </a:prstGeom>
          <a:solidFill>
            <a:srgbClr val="FF6D6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53C9-0F5A-4D87-B85D-8AF8EF046897}"/>
              </a:ext>
            </a:extLst>
          </p:cNvPr>
          <p:cNvSpPr/>
          <p:nvPr/>
        </p:nvSpPr>
        <p:spPr>
          <a:xfrm>
            <a:off x="1113503" y="3506993"/>
            <a:ext cx="3275617" cy="2485016"/>
          </a:xfrm>
          <a:prstGeom prst="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521D7B-0B37-437C-8D7A-9CC608985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585614"/>
              </p:ext>
            </p:extLst>
          </p:nvPr>
        </p:nvGraphicFramePr>
        <p:xfrm>
          <a:off x="343475" y="1691322"/>
          <a:ext cx="8434765" cy="476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F38352-11AE-4922-90EE-F204D59814AB}"/>
              </a:ext>
            </a:extLst>
          </p:cNvPr>
          <p:cNvSpPr txBox="1"/>
          <p:nvPr/>
        </p:nvSpPr>
        <p:spPr>
          <a:xfrm>
            <a:off x="591092" y="6408097"/>
            <a:ext cx="7939529" cy="31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includes CCGs in existence from 2015/16 to 2019/20 (176 out of 191)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80125C6-C308-4890-9C84-6A099F8E9DF4}"/>
              </a:ext>
            </a:extLst>
          </p:cNvPr>
          <p:cNvSpPr/>
          <p:nvPr/>
        </p:nvSpPr>
        <p:spPr>
          <a:xfrm>
            <a:off x="4209742" y="1963780"/>
            <a:ext cx="2314775" cy="887027"/>
          </a:xfrm>
          <a:prstGeom prst="wedgeRectCallout">
            <a:avLst>
              <a:gd name="adj1" fmla="val 76438"/>
              <a:gd name="adj2" fmla="val 2828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SATOD has increased by 1 percentage point or more in a fifth (20%) of CCGs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9884DCA-3A05-40D5-AFB4-FBD3DAE59CE2}"/>
              </a:ext>
            </a:extLst>
          </p:cNvPr>
          <p:cNvSpPr/>
          <p:nvPr/>
        </p:nvSpPr>
        <p:spPr>
          <a:xfrm>
            <a:off x="5422788" y="4072955"/>
            <a:ext cx="2456954" cy="1066528"/>
          </a:xfrm>
          <a:prstGeom prst="wedgeRectCallout">
            <a:avLst>
              <a:gd name="adj1" fmla="val -90504"/>
              <a:gd name="adj2" fmla="val 3635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SATOD has fallen by 1 percentage point or more in just under half (44%) of CCGs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2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8703-1BFE-4298-B082-90251DF9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7052"/>
            <a:ext cx="7886700" cy="4453247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women in England who were smokers at the start of their pregnancy in 2018/19:</a:t>
            </a:r>
          </a:p>
          <a:p>
            <a:pPr marL="628650" lvl="1" indent="-17145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16.5% set a quit date with local authority stop smoking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Varies substantially across regions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Just getting women through the door of stop smoking services is a big challenge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D1ACB-6796-46C7-8BD8-9BE260181678}"/>
              </a:ext>
            </a:extLst>
          </p:cNvPr>
          <p:cNvSpPr/>
          <p:nvPr/>
        </p:nvSpPr>
        <p:spPr>
          <a:xfrm>
            <a:off x="446057" y="357701"/>
            <a:ext cx="8251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effective is the system at linking pregnant women with stop smoking services?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500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905C-60A8-458A-AAA1-B64A149B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4367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43% of NHS trusts commissioned specialist stop smoking support for pregnant women.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trusts that commissioned support for pregnant women: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thirds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co-funded that support with local authorities.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third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reported not having a budget for NRT. 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Almost half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were unable to say how many women set a quit date after receiving support from the trust – primarily because data was not readily available.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asked to name the database software used to record quits every answer was different – with trusts using a mixture of local systems, excel spreadsheets, bespoke systems, and patient care notes.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0FE1-2472-4092-8A0F-19DB8BC004C0}"/>
              </a:ext>
            </a:extLst>
          </p:cNvPr>
          <p:cNvSpPr/>
          <p:nvPr/>
        </p:nvSpPr>
        <p:spPr>
          <a:xfrm>
            <a:off x="524560" y="388699"/>
            <a:ext cx="8056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a survey of specialist stop smoking in pregnancy support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4641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6A72-2882-4CBF-B224-1531D37C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60091"/>
            <a:ext cx="7886700" cy="405194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Priority should be given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reinstating Element 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Saving Babies Lives Care Bundle as we emerge from the pandemic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Every trust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have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named person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be responsible for the delivery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pregnancies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LMSs should ensure that there is a system-wide pathway to support women and communities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before, during, and after pregnancy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1201B-061C-459F-88FB-8E68EB428F9F}"/>
              </a:ext>
            </a:extLst>
          </p:cNvPr>
          <p:cNvSpPr/>
          <p:nvPr/>
        </p:nvSpPr>
        <p:spPr>
          <a:xfrm>
            <a:off x="446057" y="357701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recommendations for improving delivery in trusts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097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4272-BEC3-4375-B441-C7735E14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920"/>
            <a:ext cx="7886700" cy="453104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the recommendations set out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Roadmap to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Smokefree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2030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a new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reducing smoking in pregnancy to get us on track to reach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2030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out a national strategy for improving the provision of smoking cessation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health professionals treating pregnant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interventions to address relapse to smoking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postnatally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smoking among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other high prevalence groups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financial incentives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women in high smoking prevalence communities to quit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B3247-1F9A-4A72-882A-BCC4BE3739BB}"/>
              </a:ext>
            </a:extLst>
          </p:cNvPr>
          <p:cNvSpPr/>
          <p:nvPr/>
        </p:nvSpPr>
        <p:spPr>
          <a:xfrm>
            <a:off x="524560" y="388699"/>
            <a:ext cx="8056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recommendations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617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22A8-5835-4271-8CE5-3C0ED3B0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1" y="505672"/>
            <a:ext cx="7012227" cy="1325563"/>
          </a:xfrm>
        </p:spPr>
        <p:txBody>
          <a:bodyPr/>
          <a:lstStyle/>
          <a:p>
            <a:r>
              <a:rPr lang="en-GB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Group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1B77-A20D-44F1-8227-5F64E5F6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00" y="1919487"/>
            <a:ext cx="8532081" cy="737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National strategy reports:</a:t>
            </a:r>
          </a:p>
          <a:p>
            <a:endParaRPr lang="en-GB" sz="3200" b="1" dirty="0">
              <a:solidFill>
                <a:srgbClr val="00A8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DE17B-ECEB-409E-A3E8-A0EC0F45DD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55" y="136768"/>
            <a:ext cx="2087844" cy="73780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49E0CF7-855C-43F9-90C9-BC816EBB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6" y="2657295"/>
            <a:ext cx="2140424" cy="265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54B4159-361E-42F3-AEF2-B7CEF36E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60" y="2657293"/>
            <a:ext cx="2025864" cy="2656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A91000-4E29-4DDC-81C6-349CCF4C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3" y="2657292"/>
            <a:ext cx="2104430" cy="2656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6EEC92-3E4F-4A80-A29E-4132BFE69E3C}"/>
              </a:ext>
            </a:extLst>
          </p:cNvPr>
          <p:cNvSpPr txBox="1"/>
          <p:nvPr/>
        </p:nvSpPr>
        <p:spPr>
          <a:xfrm>
            <a:off x="664788" y="5414464"/>
            <a:ext cx="161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2013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03B41-1A3D-4EC9-AD39-87DEDDE4D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942" y="2657292"/>
            <a:ext cx="1879112" cy="2656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00096A-B8A2-4C5B-96ED-04F8EAD82A9E}"/>
              </a:ext>
            </a:extLst>
          </p:cNvPr>
          <p:cNvSpPr txBox="1"/>
          <p:nvPr/>
        </p:nvSpPr>
        <p:spPr>
          <a:xfrm>
            <a:off x="2837652" y="5414464"/>
            <a:ext cx="161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2015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56098-B209-464B-8DFB-51F0F0E54C04}"/>
              </a:ext>
            </a:extLst>
          </p:cNvPr>
          <p:cNvSpPr txBox="1"/>
          <p:nvPr/>
        </p:nvSpPr>
        <p:spPr>
          <a:xfrm>
            <a:off x="4980918" y="5414464"/>
            <a:ext cx="161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2018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92B02C-500C-48AF-BE56-27EB2CC365E6}"/>
              </a:ext>
            </a:extLst>
          </p:cNvPr>
          <p:cNvSpPr txBox="1"/>
          <p:nvPr/>
        </p:nvSpPr>
        <p:spPr>
          <a:xfrm>
            <a:off x="7036258" y="5414464"/>
            <a:ext cx="161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2021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3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22A8-5835-4271-8CE5-3C0ED3B0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1" y="505672"/>
            <a:ext cx="4213299" cy="1325563"/>
          </a:xfrm>
        </p:spPr>
        <p:txBody>
          <a:bodyPr/>
          <a:lstStyle/>
          <a:p>
            <a:r>
              <a:rPr lang="en-GB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DE17B-ECEB-409E-A3E8-A0EC0F45DD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55" y="136768"/>
            <a:ext cx="2087844" cy="737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011DD-17F4-4B32-A306-9635C19720FB}"/>
              </a:ext>
            </a:extLst>
          </p:cNvPr>
          <p:cNvSpPr txBox="1"/>
          <p:nvPr/>
        </p:nvSpPr>
        <p:spPr>
          <a:xfrm>
            <a:off x="3997234" y="5229963"/>
            <a:ext cx="497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Briefings for commissioners: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into Practice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LMS briefings with local and regional data and national case studies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70E41-4B35-437A-9B4C-431BBDD2E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48" y="1617208"/>
            <a:ext cx="3510006" cy="4936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FD811-C5FE-486A-A0AB-A53026776B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12"/>
          <a:stretch/>
        </p:blipFill>
        <p:spPr>
          <a:xfrm>
            <a:off x="4895850" y="1168453"/>
            <a:ext cx="2938171" cy="3963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02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22A8-5835-4271-8CE5-3C0ED3B0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1" y="223987"/>
            <a:ext cx="5115507" cy="1677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Group Training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DE17B-ECEB-409E-A3E8-A0EC0F45DD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55" y="136768"/>
            <a:ext cx="2087844" cy="737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DF49AF-36AC-4EC3-8E81-5D638D696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7" y="2200139"/>
            <a:ext cx="3095689" cy="3991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3EA12-A9DC-4520-93DE-2C8D37492D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66" t="16654" r="21866" b="22043"/>
          <a:stretch/>
        </p:blipFill>
        <p:spPr>
          <a:xfrm>
            <a:off x="5581276" y="0"/>
            <a:ext cx="3530547" cy="2421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B4E54-D55E-4C91-9C42-C7B304070D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33" t="34761" r="25600" b="22618"/>
          <a:stretch/>
        </p:blipFill>
        <p:spPr>
          <a:xfrm>
            <a:off x="4584192" y="4422219"/>
            <a:ext cx="4559808" cy="2435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93AEE-312D-437F-BAE3-0BA8C50491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33" t="14320" r="15600" b="7173"/>
          <a:stretch/>
        </p:blipFill>
        <p:spPr>
          <a:xfrm>
            <a:off x="3562725" y="2163802"/>
            <a:ext cx="3764667" cy="26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DB6814-F2E5-4160-95F5-5FC9B1854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0" t="16693" r="21625" b="19400"/>
          <a:stretch/>
        </p:blipFill>
        <p:spPr>
          <a:xfrm>
            <a:off x="0" y="0"/>
            <a:ext cx="5355771" cy="3712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D28D0-2E37-40CA-A005-D7698CDD3B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75" t="9400" r="33750" b="14461"/>
          <a:stretch/>
        </p:blipFill>
        <p:spPr>
          <a:xfrm>
            <a:off x="5184225" y="0"/>
            <a:ext cx="2514087" cy="3354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A80353-8928-4443-946E-0A25448247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61" t="15000" r="32875" b="6000"/>
          <a:stretch/>
        </p:blipFill>
        <p:spPr>
          <a:xfrm>
            <a:off x="5330610" y="2475837"/>
            <a:ext cx="3190639" cy="428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1FB6B-B0CB-4115-B235-2D93E3C91C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24" t="12117" r="32794" b="5765"/>
          <a:stretch/>
        </p:blipFill>
        <p:spPr>
          <a:xfrm>
            <a:off x="140681" y="2870029"/>
            <a:ext cx="2717833" cy="3887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04E1C-FF1B-414E-9B62-2D827E1E60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765" t="12353" r="32353" b="7619"/>
          <a:stretch/>
        </p:blipFill>
        <p:spPr>
          <a:xfrm>
            <a:off x="1710840" y="3181828"/>
            <a:ext cx="2672362" cy="37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7F2C-DC5A-4699-BB4A-6E54ADE1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2282"/>
            <a:ext cx="7886700" cy="47246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Purpose of the report: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 why national smoking in pregnancy (SATOD) rates have only declined from 11% to 10.4% since 2015, despite a Government ambition to reduce SATOD rates to 6% by 2022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out recommendations to inform the 2021 Tobacco Control Plan, maximise the impact of the NHS Long Term Plan, and get us on track to achieve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2030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Based on: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the available data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Interviews with key stakeholders and frontline professionals from healthcare, public health, maternity, local government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CD7EF-D3C6-4F72-8E47-22DAA029E5C2}"/>
              </a:ext>
            </a:extLst>
          </p:cNvPr>
          <p:cNvSpPr/>
          <p:nvPr/>
        </p:nvSpPr>
        <p:spPr>
          <a:xfrm>
            <a:off x="524559" y="197781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back on track: delivering a </a:t>
            </a:r>
            <a:r>
              <a:rPr lang="en-GB" sz="3200" b="1" dirty="0" err="1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for every child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8347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22A8-5835-4271-8CE5-3C0ED3B0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67" y="136768"/>
            <a:ext cx="7012227" cy="1325563"/>
          </a:xfrm>
        </p:spPr>
        <p:txBody>
          <a:bodyPr/>
          <a:lstStyle/>
          <a:p>
            <a:r>
              <a:rPr lang="en-US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 err="1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hampions</a:t>
            </a:r>
            <a:r>
              <a:rPr lang="en-GB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DE17B-ECEB-409E-A3E8-A0EC0F45DD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55" y="136768"/>
            <a:ext cx="2087844" cy="7378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7E0CC-8AB0-4B17-8A11-BEAA1692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93" y="4164438"/>
            <a:ext cx="8419413" cy="2362092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 of Smokefree Pregnancy Champions in every NHS Trust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Champions: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Receive tailored information and resources;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Have the opportunity to feed into regional/national events;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the opportunity to share practice and ask questions of others working on similar activities around the country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BABD8C-9CD7-4E74-877F-019B1A602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099" b="10941"/>
          <a:stretch/>
        </p:blipFill>
        <p:spPr>
          <a:xfrm>
            <a:off x="362293" y="1178285"/>
            <a:ext cx="8419413" cy="29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C31386-B9FF-4F3E-8D32-B214575952B0}"/>
              </a:ext>
            </a:extLst>
          </p:cNvPr>
          <p:cNvSpPr txBox="1">
            <a:spLocks/>
          </p:cNvSpPr>
          <p:nvPr/>
        </p:nvSpPr>
        <p:spPr>
          <a:xfrm>
            <a:off x="628650" y="137320"/>
            <a:ext cx="70122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Group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51370-FE56-43A1-9C2E-190D5F84F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1"/>
          <a:stretch/>
        </p:blipFill>
        <p:spPr>
          <a:xfrm>
            <a:off x="706855" y="1161181"/>
            <a:ext cx="7808495" cy="55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1CE5-BAE4-4A4D-8D52-82561DD1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98" y="1715132"/>
            <a:ext cx="4325315" cy="3869863"/>
          </a:xfrm>
        </p:spPr>
        <p:txBody>
          <a:bodyPr>
            <a:normAutofit/>
          </a:bodyPr>
          <a:lstStyle/>
          <a:p>
            <a:r>
              <a:rPr lang="en-GB" dirty="0"/>
              <a:t>Email: </a:t>
            </a:r>
            <a:r>
              <a:rPr lang="en-GB" dirty="0">
                <a:hlinkClick r:id="rId3"/>
              </a:rPr>
              <a:t>john.waldron@ash.org.uk</a:t>
            </a:r>
            <a:endParaRPr lang="en-GB" dirty="0"/>
          </a:p>
          <a:p>
            <a:r>
              <a:rPr lang="en-GB" dirty="0"/>
              <a:t>View the report and our resources on the Challenge Group website: </a:t>
            </a:r>
            <a:r>
              <a:rPr lang="en-GB" dirty="0">
                <a:hlinkClick r:id="rId4"/>
              </a:rPr>
              <a:t>bit.ly/</a:t>
            </a:r>
            <a:r>
              <a:rPr lang="en-GB" dirty="0" err="1">
                <a:hlinkClick r:id="rId4"/>
              </a:rPr>
              <a:t>sipchallenge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6125C4-B642-4E95-AFFA-C56224BD314D}"/>
              </a:ext>
            </a:extLst>
          </p:cNvPr>
          <p:cNvSpPr/>
          <p:nvPr/>
        </p:nvSpPr>
        <p:spPr>
          <a:xfrm>
            <a:off x="543634" y="688230"/>
            <a:ext cx="8056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Thankyou!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3144D-2616-419F-9A16-8BB098549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837" y="1419767"/>
            <a:ext cx="3155529" cy="44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7F2C-DC5A-4699-BB4A-6E54ADE1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54" y="1204857"/>
            <a:ext cx="8069292" cy="30121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Achieving the </a:t>
            </a:r>
            <a:r>
              <a:rPr lang="en-US" dirty="0" err="1"/>
              <a:t>smokefree</a:t>
            </a:r>
            <a:r>
              <a:rPr lang="en-US" dirty="0"/>
              <a:t> 2030 ambition</a:t>
            </a:r>
          </a:p>
          <a:p>
            <a:r>
              <a:rPr lang="en-US" dirty="0"/>
              <a:t>Overcoming variation</a:t>
            </a:r>
          </a:p>
          <a:p>
            <a:r>
              <a:rPr lang="en-US" dirty="0"/>
              <a:t>Meeting training needs</a:t>
            </a:r>
          </a:p>
          <a:p>
            <a:r>
              <a:rPr lang="en-US" dirty="0"/>
              <a:t>Tackling smoking in high prevalence communities </a:t>
            </a:r>
          </a:p>
          <a:p>
            <a:r>
              <a:rPr lang="en-US" dirty="0"/>
              <a:t>Using nicotine in pregnancy</a:t>
            </a:r>
          </a:p>
          <a:p>
            <a:r>
              <a:rPr lang="en-US" dirty="0"/>
              <a:t>Improving data collection</a:t>
            </a:r>
          </a:p>
          <a:p>
            <a:r>
              <a:rPr lang="en-US" dirty="0"/>
              <a:t>Building back better after COVID-19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CD7EF-D3C6-4F72-8E47-22DAA029E5C2}"/>
              </a:ext>
            </a:extLst>
          </p:cNvPr>
          <p:cNvSpPr/>
          <p:nvPr/>
        </p:nvSpPr>
        <p:spPr>
          <a:xfrm>
            <a:off x="446057" y="348388"/>
            <a:ext cx="8251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recommendations for…</a:t>
            </a:r>
            <a:endParaRPr lang="en-GB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87608C-483D-4E4C-BB7D-D90D35DCBDA0}"/>
              </a:ext>
            </a:extLst>
          </p:cNvPr>
          <p:cNvSpPr txBox="1">
            <a:spLocks/>
          </p:cNvSpPr>
          <p:nvPr/>
        </p:nvSpPr>
        <p:spPr>
          <a:xfrm>
            <a:off x="537354" y="4851699"/>
            <a:ext cx="8069292" cy="17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Recommendations apply to national and local government, PHE, NHS organisations, Royal Colleges…</a:t>
            </a:r>
          </a:p>
        </p:txBody>
      </p:sp>
    </p:spTree>
    <p:extLst>
      <p:ext uri="{BB962C8B-B14F-4D97-AF65-F5344CB8AC3E}">
        <p14:creationId xmlns:p14="http://schemas.microsoft.com/office/powerpoint/2010/main" val="192386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462D-52EB-4647-B555-34F96DE9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7446"/>
            <a:ext cx="7886700" cy="5191557"/>
          </a:xfrm>
        </p:spPr>
        <p:txBody>
          <a:bodyPr>
            <a:norm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impact: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human costs, smoking during pregnancy presents significant financial costs for the NHS,</a:t>
            </a:r>
            <a:r>
              <a:rPr lang="en-GB" sz="20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with pregnant smokers requiring </a:t>
            </a:r>
            <a:r>
              <a:rPr lang="en-GB" sz="20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more care </a:t>
            </a:r>
            <a:r>
              <a:rPr lang="en-GB" sz="20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placing </a:t>
            </a:r>
            <a:r>
              <a:rPr lang="en-GB" sz="2000" b="1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additional costs </a:t>
            </a:r>
            <a:r>
              <a:rPr lang="en-GB" sz="20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NHS trusts compared to their non-smoking counterparts</a:t>
            </a:r>
          </a:p>
          <a:p>
            <a:r>
              <a:rPr lang="en-GB" sz="20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Estimated that maternal smoking cost the NHS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over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£20 million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2015/16</a:t>
            </a:r>
          </a:p>
          <a:p>
            <a:r>
              <a:rPr lang="en-GB" sz="20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Audits from NHS trusts:</a:t>
            </a:r>
          </a:p>
          <a:p>
            <a:pPr lvl="1"/>
            <a:r>
              <a:rPr lang="en-GB" sz="2000" dirty="0">
                <a:solidFill>
                  <a:srgbClr val="0E101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Barnsley Hospital NHS FT: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women who smoked cost the maternity unit approximately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£46,820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£13,548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10 non-smoking women</a:t>
            </a:r>
          </a:p>
          <a:p>
            <a:pPr lvl="1"/>
            <a:r>
              <a:rPr lang="en-US" sz="2000" dirty="0"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Poole Hospital NHS FT: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Smoking pregnant women cost the Trust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£737.88 extra per patient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compared to non-smokers</a:t>
            </a:r>
            <a:endParaRPr lang="en-GB" sz="2000" dirty="0">
              <a:solidFill>
                <a:srgbClr val="0E101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B2836-7CD8-428B-AE73-C17A44821747}"/>
              </a:ext>
            </a:extLst>
          </p:cNvPr>
          <p:cNvSpPr/>
          <p:nvPr/>
        </p:nvSpPr>
        <p:spPr>
          <a:xfrm>
            <a:off x="446057" y="311292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 the cost of smoking in pregnancy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414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8260DC-20BB-4865-8773-38D34AE809B6}"/>
              </a:ext>
            </a:extLst>
          </p:cNvPr>
          <p:cNvGraphicFramePr/>
          <p:nvPr/>
        </p:nvGraphicFramePr>
        <p:xfrm>
          <a:off x="628650" y="1800587"/>
          <a:ext cx="8131817" cy="46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6CAEB9B-1133-499A-9CA2-81E702AE6E4B}"/>
              </a:ext>
            </a:extLst>
          </p:cNvPr>
          <p:cNvSpPr/>
          <p:nvPr/>
        </p:nvSpPr>
        <p:spPr>
          <a:xfrm>
            <a:off x="446057" y="311292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smoking in early pregnancy by deprivation decile (2018/19)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9110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452276-D9FF-4506-9D13-A816BAB1E7D5}"/>
              </a:ext>
            </a:extLst>
          </p:cNvPr>
          <p:cNvSpPr/>
          <p:nvPr/>
        </p:nvSpPr>
        <p:spPr>
          <a:xfrm>
            <a:off x="446057" y="311292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smoking in early pregnancy by age (2018/19)</a:t>
            </a:r>
            <a:endParaRPr lang="en-GB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7E1C8C-D032-4155-8AB1-F724D59BF4B7}"/>
              </a:ext>
            </a:extLst>
          </p:cNvPr>
          <p:cNvGraphicFramePr/>
          <p:nvPr/>
        </p:nvGraphicFramePr>
        <p:xfrm>
          <a:off x="649995" y="1674565"/>
          <a:ext cx="75135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95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0E0A-2E37-43F8-93E2-4F42CF61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6981"/>
            <a:ext cx="7886700" cy="57024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Tobacco Control Plan for England (2017) aims to reduce Smoking at time of delivery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6% by 2022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Prevention Green Paper (2019) sets the ambition of a making England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by 2030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Maternity Transformation Programme established to improve outcomes in maternity care. Included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publication of the Saving Babies’ Lives Care Bundle – package of measures to reduce stillbirth prevalence 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reducing smoking in pregnancy is number 1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NHS Long Term Plan commits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delivering an opt-out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pregnancy pathway for expectant mothers and their partners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23FD1-7000-4E18-B852-4305B5DAD1EA}"/>
              </a:ext>
            </a:extLst>
          </p:cNvPr>
          <p:cNvSpPr/>
          <p:nvPr/>
        </p:nvSpPr>
        <p:spPr>
          <a:xfrm>
            <a:off x="543634" y="374737"/>
            <a:ext cx="805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strategies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043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FD9969-4C01-402B-BF7A-DEF1BDAC47E4}"/>
              </a:ext>
            </a:extLst>
          </p:cNvPr>
          <p:cNvPicPr/>
          <p:nvPr/>
        </p:nvPicPr>
        <p:blipFill rotWithShape="1">
          <a:blip r:embed="rId3"/>
          <a:srcRect t="17504" b="8992"/>
          <a:stretch/>
        </p:blipFill>
        <p:spPr bwMode="auto">
          <a:xfrm>
            <a:off x="192505" y="1317745"/>
            <a:ext cx="8807115" cy="5355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23FBAE-B997-4EE9-82A1-34675B570322}"/>
              </a:ext>
            </a:extLst>
          </p:cNvPr>
          <p:cNvSpPr/>
          <p:nvPr/>
        </p:nvSpPr>
        <p:spPr>
          <a:xfrm>
            <a:off x="524560" y="328410"/>
            <a:ext cx="8056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against the ambition to halve stillbirths and neonatal mortality in England, </a:t>
            </a:r>
            <a:r>
              <a:rPr lang="en-GB" sz="24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2010 to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349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0482-E9A1-41EA-951C-E4C62DFCD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27" y="1408075"/>
            <a:ext cx="8029928" cy="5120315"/>
          </a:xfrm>
        </p:spPr>
        <p:txBody>
          <a:bodyPr>
            <a:normAutofit/>
          </a:bodyPr>
          <a:lstStyle/>
          <a:p>
            <a:r>
              <a:rPr lang="en-GB" dirty="0"/>
              <a:t>Lots of contributing factors</a:t>
            </a:r>
          </a:p>
          <a:p>
            <a:r>
              <a:rPr lang="en-GB" dirty="0"/>
              <a:t>Significant regional and local variation in service delivery and outcomes</a:t>
            </a:r>
          </a:p>
          <a:p>
            <a:r>
              <a:rPr lang="en-US" dirty="0"/>
              <a:t>The number of pregnant smokers accessing local authority stop smoking services has declined by a fifth since 2015</a:t>
            </a:r>
          </a:p>
          <a:p>
            <a:r>
              <a:rPr lang="en-US" dirty="0"/>
              <a:t>Public health grant for local authorities cut by a fifth since 2015 = less funding for smoking cessation</a:t>
            </a:r>
          </a:p>
          <a:p>
            <a:r>
              <a:rPr lang="en-US" dirty="0"/>
              <a:t>Smoking in pregnancy remains concentrated in younger, more disadvantaged groups who require  enhanced support to quit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DA805-ADE9-4EF1-98D1-2C487D5C805D}"/>
              </a:ext>
            </a:extLst>
          </p:cNvPr>
          <p:cNvSpPr/>
          <p:nvPr/>
        </p:nvSpPr>
        <p:spPr>
          <a:xfrm>
            <a:off x="524559" y="197781"/>
            <a:ext cx="825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aren’t national SATOD rates falling fast enough?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4016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46E8B5-5A03-4BB2-AEE3-FBD2EDDB845D}">
  <ds:schemaRefs>
    <ds:schemaRef ds:uri="http://schemas.microsoft.com/office/2006/metadata/properties"/>
    <ds:schemaRef ds:uri="http://schemas.microsoft.com/office/infopath/2007/PartnerControls"/>
    <ds:schemaRef ds:uri="3a4543a0-6766-456e-a2ee-4414459d9a0a"/>
    <ds:schemaRef ds:uri="af7b454b-5578-4b92-ad2d-05626e091018"/>
  </ds:schemaRefs>
</ds:datastoreItem>
</file>

<file path=customXml/itemProps2.xml><?xml version="1.0" encoding="utf-8"?>
<ds:datastoreItem xmlns:ds="http://schemas.openxmlformats.org/officeDocument/2006/customXml" ds:itemID="{EF9F55F1-5511-4754-94A2-22BC91CF7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D89E1F-5937-4C27-84CF-E2AF2B3A6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4298</TotalTime>
  <Words>1065</Words>
  <Application>Microsoft Office PowerPoint</Application>
  <PresentationFormat>On-screen Show (4:3)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Group resources</vt:lpstr>
      <vt:lpstr>Briefings…</vt:lpstr>
      <vt:lpstr>Challenge Group Training materials</vt:lpstr>
      <vt:lpstr>PowerPoint Presentation</vt:lpstr>
      <vt:lpstr>Champions!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Waldron</dc:creator>
  <cp:lastModifiedBy>Amy Murgatroyd</cp:lastModifiedBy>
  <cp:revision>5</cp:revision>
  <dcterms:created xsi:type="dcterms:W3CDTF">2021-02-04T15:21:41Z</dcterms:created>
  <dcterms:modified xsi:type="dcterms:W3CDTF">2022-08-17T14:18:45Z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MediaServiceImageTags">
    <vt:lpwstr/>
  </property>
</Properties>
</file>