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5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</p:sldMasterIdLst>
  <p:notesMasterIdLst>
    <p:notesMasterId r:id="rId10"/>
  </p:notesMasterIdLst>
  <p:sldIdLst>
    <p:sldId id="474" r:id="rId5"/>
    <p:sldId id="479" r:id="rId6"/>
    <p:sldId id="482" r:id="rId7"/>
    <p:sldId id="484" r:id="rId8"/>
    <p:sldId id="483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6D2CF"/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9A27664-7FB7-46AC-8615-5E04104FDD35}" v="4" dt="2022-08-18T15:22:24.02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81055" autoAdjust="0"/>
  </p:normalViewPr>
  <p:slideViewPr>
    <p:cSldViewPr snapToGrid="0">
      <p:cViewPr varScale="1">
        <p:scale>
          <a:sx n="63" d="100"/>
          <a:sy n="63" d="100"/>
        </p:scale>
        <p:origin x="1723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microsoft.com/office/2016/11/relationships/changesInfo" Target="changesInfos/changesInfo1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my Murgatroyd" userId="3e34fdfa-ac50-4786-9f6d-6e61b1097c2e" providerId="ADAL" clId="{D9A27664-7FB7-46AC-8615-5E04104FDD35}"/>
    <pc:docChg chg="modSld">
      <pc:chgData name="Amy Murgatroyd" userId="3e34fdfa-ac50-4786-9f6d-6e61b1097c2e" providerId="ADAL" clId="{D9A27664-7FB7-46AC-8615-5E04104FDD35}" dt="2022-08-30T13:46:41.371" v="4" actId="20577"/>
      <pc:docMkLst>
        <pc:docMk/>
      </pc:docMkLst>
      <pc:sldChg chg="modNotesTx">
        <pc:chgData name="Amy Murgatroyd" userId="3e34fdfa-ac50-4786-9f6d-6e61b1097c2e" providerId="ADAL" clId="{D9A27664-7FB7-46AC-8615-5E04104FDD35}" dt="2022-08-30T13:46:30.222" v="0" actId="20577"/>
        <pc:sldMkLst>
          <pc:docMk/>
          <pc:sldMk cId="0" sldId="474"/>
        </pc:sldMkLst>
      </pc:sldChg>
      <pc:sldChg chg="modNotesTx">
        <pc:chgData name="Amy Murgatroyd" userId="3e34fdfa-ac50-4786-9f6d-6e61b1097c2e" providerId="ADAL" clId="{D9A27664-7FB7-46AC-8615-5E04104FDD35}" dt="2022-08-30T13:46:32.574" v="1" actId="20577"/>
        <pc:sldMkLst>
          <pc:docMk/>
          <pc:sldMk cId="821116113" sldId="479"/>
        </pc:sldMkLst>
      </pc:sldChg>
      <pc:sldChg chg="modNotesTx">
        <pc:chgData name="Amy Murgatroyd" userId="3e34fdfa-ac50-4786-9f6d-6e61b1097c2e" providerId="ADAL" clId="{D9A27664-7FB7-46AC-8615-5E04104FDD35}" dt="2022-08-30T13:46:34.861" v="2" actId="20577"/>
        <pc:sldMkLst>
          <pc:docMk/>
          <pc:sldMk cId="264879361" sldId="482"/>
        </pc:sldMkLst>
      </pc:sldChg>
      <pc:sldChg chg="modNotesTx">
        <pc:chgData name="Amy Murgatroyd" userId="3e34fdfa-ac50-4786-9f6d-6e61b1097c2e" providerId="ADAL" clId="{D9A27664-7FB7-46AC-8615-5E04104FDD35}" dt="2022-08-30T13:46:41.371" v="4" actId="20577"/>
        <pc:sldMkLst>
          <pc:docMk/>
          <pc:sldMk cId="1608485855" sldId="483"/>
        </pc:sldMkLst>
      </pc:sldChg>
      <pc:sldChg chg="modNotesTx">
        <pc:chgData name="Amy Murgatroyd" userId="3e34fdfa-ac50-4786-9f6d-6e61b1097c2e" providerId="ADAL" clId="{D9A27664-7FB7-46AC-8615-5E04104FDD35}" dt="2022-08-30T13:46:38.458" v="3" actId="20577"/>
        <pc:sldMkLst>
          <pc:docMk/>
          <pc:sldMk cId="3968914556" sldId="484"/>
        </pc:sldMkLst>
      </pc:sldChg>
    </pc:docChg>
  </pc:docChgLst>
  <pc:docChgLst>
    <pc:chgData name="John Waldron" userId="8335f057-b43c-4800-93a8-d297c8c1669d" providerId="ADAL" clId="{14F95CB3-6403-420D-AFDD-F47F6F00094D}"/>
    <pc:docChg chg="undo redo custSel addSld delSld modSld">
      <pc:chgData name="John Waldron" userId="8335f057-b43c-4800-93a8-d297c8c1669d" providerId="ADAL" clId="{14F95CB3-6403-420D-AFDD-F47F6F00094D}" dt="2022-03-02T10:09:23.117" v="1559" actId="6549"/>
      <pc:docMkLst>
        <pc:docMk/>
      </pc:docMkLst>
      <pc:sldChg chg="addSp delSp modSp add mod modNotesTx">
        <pc:chgData name="John Waldron" userId="8335f057-b43c-4800-93a8-d297c8c1669d" providerId="ADAL" clId="{14F95CB3-6403-420D-AFDD-F47F6F00094D}" dt="2022-02-23T14:20:05.223" v="1423" actId="20577"/>
        <pc:sldMkLst>
          <pc:docMk/>
          <pc:sldMk cId="121943110" sldId="259"/>
        </pc:sldMkLst>
        <pc:spChg chg="del">
          <ac:chgData name="John Waldron" userId="8335f057-b43c-4800-93a8-d297c8c1669d" providerId="ADAL" clId="{14F95CB3-6403-420D-AFDD-F47F6F00094D}" dt="2022-02-18T17:04:29.629" v="176" actId="478"/>
          <ac:spMkLst>
            <pc:docMk/>
            <pc:sldMk cId="121943110" sldId="259"/>
            <ac:spMk id="2" creationId="{9BCB5BA5-A8C3-4CE0-8BEA-59CE8783F27C}"/>
          </ac:spMkLst>
        </pc:spChg>
        <pc:spChg chg="add del mod">
          <ac:chgData name="John Waldron" userId="8335f057-b43c-4800-93a8-d297c8c1669d" providerId="ADAL" clId="{14F95CB3-6403-420D-AFDD-F47F6F00094D}" dt="2022-02-18T17:04:32.237" v="179" actId="478"/>
          <ac:spMkLst>
            <pc:docMk/>
            <pc:sldMk cId="121943110" sldId="259"/>
            <ac:spMk id="4" creationId="{50806653-9F65-4F37-AA07-153399472F41}"/>
          </ac:spMkLst>
        </pc:spChg>
        <pc:spChg chg="add mod">
          <ac:chgData name="John Waldron" userId="8335f057-b43c-4800-93a8-d297c8c1669d" providerId="ADAL" clId="{14F95CB3-6403-420D-AFDD-F47F6F00094D}" dt="2022-02-18T17:04:45.141" v="188" actId="1076"/>
          <ac:spMkLst>
            <pc:docMk/>
            <pc:sldMk cId="121943110" sldId="259"/>
            <ac:spMk id="9" creationId="{C5A03403-C9A6-464A-B38E-CA31473ACAF6}"/>
          </ac:spMkLst>
        </pc:spChg>
      </pc:sldChg>
      <pc:sldChg chg="addSp delSp modSp mod modNotesTx">
        <pc:chgData name="John Waldron" userId="8335f057-b43c-4800-93a8-d297c8c1669d" providerId="ADAL" clId="{14F95CB3-6403-420D-AFDD-F47F6F00094D}" dt="2022-02-23T14:17:27.738" v="1177" actId="20577"/>
        <pc:sldMkLst>
          <pc:docMk/>
          <pc:sldMk cId="2325659836" sldId="260"/>
        </pc:sldMkLst>
        <pc:spChg chg="del">
          <ac:chgData name="John Waldron" userId="8335f057-b43c-4800-93a8-d297c8c1669d" providerId="ADAL" clId="{14F95CB3-6403-420D-AFDD-F47F6F00094D}" dt="2022-02-18T17:14:09.444" v="212" actId="478"/>
          <ac:spMkLst>
            <pc:docMk/>
            <pc:sldMk cId="2325659836" sldId="260"/>
            <ac:spMk id="2" creationId="{1A70EA38-95AC-4A19-BEA4-B64BD7D282F7}"/>
          </ac:spMkLst>
        </pc:spChg>
        <pc:spChg chg="mod">
          <ac:chgData name="John Waldron" userId="8335f057-b43c-4800-93a8-d297c8c1669d" providerId="ADAL" clId="{14F95CB3-6403-420D-AFDD-F47F6F00094D}" dt="2022-02-18T17:14:01.948" v="211" actId="1076"/>
          <ac:spMkLst>
            <pc:docMk/>
            <pc:sldMk cId="2325659836" sldId="260"/>
            <ac:spMk id="6" creationId="{7056362B-BD75-4535-9C10-F07CA5710AB7}"/>
          </ac:spMkLst>
        </pc:spChg>
        <pc:spChg chg="add del mod">
          <ac:chgData name="John Waldron" userId="8335f057-b43c-4800-93a8-d297c8c1669d" providerId="ADAL" clId="{14F95CB3-6403-420D-AFDD-F47F6F00094D}" dt="2022-02-18T17:14:11.205" v="215" actId="478"/>
          <ac:spMkLst>
            <pc:docMk/>
            <pc:sldMk cId="2325659836" sldId="260"/>
            <ac:spMk id="7" creationId="{B6AA4A08-5EB8-4107-877C-8A11392052EE}"/>
          </ac:spMkLst>
        </pc:spChg>
        <pc:spChg chg="add mod">
          <ac:chgData name="John Waldron" userId="8335f057-b43c-4800-93a8-d297c8c1669d" providerId="ADAL" clId="{14F95CB3-6403-420D-AFDD-F47F6F00094D}" dt="2022-02-18T17:14:18.214" v="238" actId="1076"/>
          <ac:spMkLst>
            <pc:docMk/>
            <pc:sldMk cId="2325659836" sldId="260"/>
            <ac:spMk id="8" creationId="{EEC2C3B3-43E7-4982-A383-F97CD5C4C257}"/>
          </ac:spMkLst>
        </pc:spChg>
        <pc:picChg chg="del">
          <ac:chgData name="John Waldron" userId="8335f057-b43c-4800-93a8-d297c8c1669d" providerId="ADAL" clId="{14F95CB3-6403-420D-AFDD-F47F6F00094D}" dt="2022-02-18T17:13:57.685" v="210" actId="478"/>
          <ac:picMkLst>
            <pc:docMk/>
            <pc:sldMk cId="2325659836" sldId="260"/>
            <ac:picMk id="4" creationId="{C7C5291F-48FA-447D-A0FC-F85F7969C1F6}"/>
          </ac:picMkLst>
        </pc:picChg>
      </pc:sldChg>
      <pc:sldChg chg="delSp modSp mod">
        <pc:chgData name="John Waldron" userId="8335f057-b43c-4800-93a8-d297c8c1669d" providerId="ADAL" clId="{14F95CB3-6403-420D-AFDD-F47F6F00094D}" dt="2022-03-02T10:06:07.202" v="1517" actId="20577"/>
        <pc:sldMkLst>
          <pc:docMk/>
          <pc:sldMk cId="0" sldId="474"/>
        </pc:sldMkLst>
        <pc:spChg chg="mod">
          <ac:chgData name="John Waldron" userId="8335f057-b43c-4800-93a8-d297c8c1669d" providerId="ADAL" clId="{14F95CB3-6403-420D-AFDD-F47F6F00094D}" dt="2022-02-18T12:13:32.778" v="39"/>
          <ac:spMkLst>
            <pc:docMk/>
            <pc:sldMk cId="0" sldId="474"/>
            <ac:spMk id="2" creationId="{54E183EF-18E4-49D1-8E5E-4C10152AF9E4}"/>
          </ac:spMkLst>
        </pc:spChg>
        <pc:spChg chg="mod">
          <ac:chgData name="John Waldron" userId="8335f057-b43c-4800-93a8-d297c8c1669d" providerId="ADAL" clId="{14F95CB3-6403-420D-AFDD-F47F6F00094D}" dt="2022-03-02T10:06:07.202" v="1517" actId="20577"/>
          <ac:spMkLst>
            <pc:docMk/>
            <pc:sldMk cId="0" sldId="474"/>
            <ac:spMk id="5127" creationId="{ED6DA029-5241-45BC-922D-A3D516084C34}"/>
          </ac:spMkLst>
        </pc:spChg>
        <pc:picChg chg="del">
          <ac:chgData name="John Waldron" userId="8335f057-b43c-4800-93a8-d297c8c1669d" providerId="ADAL" clId="{14F95CB3-6403-420D-AFDD-F47F6F00094D}" dt="2022-02-18T17:06:10.389" v="192" actId="478"/>
          <ac:picMkLst>
            <pc:docMk/>
            <pc:sldMk cId="0" sldId="474"/>
            <ac:picMk id="9" creationId="{7DF52CBA-06CF-48D8-8E94-4329AD0ABFBD}"/>
          </ac:picMkLst>
        </pc:picChg>
        <pc:picChg chg="mod">
          <ac:chgData name="John Waldron" userId="8335f057-b43c-4800-93a8-d297c8c1669d" providerId="ADAL" clId="{14F95CB3-6403-420D-AFDD-F47F6F00094D}" dt="2022-02-18T17:06:15.609" v="193" actId="1076"/>
          <ac:picMkLst>
            <pc:docMk/>
            <pc:sldMk cId="0" sldId="474"/>
            <ac:picMk id="5123" creationId="{AAFF2F95-D95C-4F9C-8957-B98D2F5E7FA4}"/>
          </ac:picMkLst>
        </pc:picChg>
        <pc:picChg chg="mod">
          <ac:chgData name="John Waldron" userId="8335f057-b43c-4800-93a8-d297c8c1669d" providerId="ADAL" clId="{14F95CB3-6403-420D-AFDD-F47F6F00094D}" dt="2022-02-18T17:06:17.192" v="194" actId="1076"/>
          <ac:picMkLst>
            <pc:docMk/>
            <pc:sldMk cId="0" sldId="474"/>
            <ac:picMk id="5128" creationId="{E82F1202-EFB0-4ED6-A623-0530DCFE4A02}"/>
          </ac:picMkLst>
        </pc:picChg>
      </pc:sldChg>
      <pc:sldChg chg="addSp delSp modSp mod">
        <pc:chgData name="John Waldron" userId="8335f057-b43c-4800-93a8-d297c8c1669d" providerId="ADAL" clId="{14F95CB3-6403-420D-AFDD-F47F6F00094D}" dt="2022-03-02T10:06:27.696" v="1557" actId="20577"/>
        <pc:sldMkLst>
          <pc:docMk/>
          <pc:sldMk cId="821116113" sldId="479"/>
        </pc:sldMkLst>
        <pc:spChg chg="mod">
          <ac:chgData name="John Waldron" userId="8335f057-b43c-4800-93a8-d297c8c1669d" providerId="ADAL" clId="{14F95CB3-6403-420D-AFDD-F47F6F00094D}" dt="2022-02-24T16:29:22.634" v="1446" actId="1076"/>
          <ac:spMkLst>
            <pc:docMk/>
            <pc:sldMk cId="821116113" sldId="479"/>
            <ac:spMk id="2" creationId="{F4CFD7AF-13BF-B94C-B2DA-62FCC5D781C1}"/>
          </ac:spMkLst>
        </pc:spChg>
        <pc:spChg chg="add mod">
          <ac:chgData name="John Waldron" userId="8335f057-b43c-4800-93a8-d297c8c1669d" providerId="ADAL" clId="{14F95CB3-6403-420D-AFDD-F47F6F00094D}" dt="2022-03-02T10:06:27.696" v="1557" actId="20577"/>
          <ac:spMkLst>
            <pc:docMk/>
            <pc:sldMk cId="821116113" sldId="479"/>
            <ac:spMk id="4" creationId="{B397C7F9-4C35-4C0F-8E73-555D2768579A}"/>
          </ac:spMkLst>
        </pc:spChg>
        <pc:spChg chg="del mod">
          <ac:chgData name="John Waldron" userId="8335f057-b43c-4800-93a8-d297c8c1669d" providerId="ADAL" clId="{14F95CB3-6403-420D-AFDD-F47F6F00094D}" dt="2022-02-18T16:28:08.986" v="81" actId="478"/>
          <ac:spMkLst>
            <pc:docMk/>
            <pc:sldMk cId="821116113" sldId="479"/>
            <ac:spMk id="5" creationId="{A31016F8-A6BB-4686-ACF2-BE62A63F002D}"/>
          </ac:spMkLst>
        </pc:spChg>
        <pc:spChg chg="del mod">
          <ac:chgData name="John Waldron" userId="8335f057-b43c-4800-93a8-d297c8c1669d" providerId="ADAL" clId="{14F95CB3-6403-420D-AFDD-F47F6F00094D}" dt="2022-02-18T16:28:08.988" v="83"/>
          <ac:spMkLst>
            <pc:docMk/>
            <pc:sldMk cId="821116113" sldId="479"/>
            <ac:spMk id="17" creationId="{59FD7694-C00D-4A6F-BE6E-E709D52F9A19}"/>
          </ac:spMkLst>
        </pc:spChg>
      </pc:sldChg>
      <pc:sldChg chg="modSp mod">
        <pc:chgData name="John Waldron" userId="8335f057-b43c-4800-93a8-d297c8c1669d" providerId="ADAL" clId="{14F95CB3-6403-420D-AFDD-F47F6F00094D}" dt="2022-03-02T10:09:23.117" v="1559" actId="6549"/>
        <pc:sldMkLst>
          <pc:docMk/>
          <pc:sldMk cId="264879361" sldId="482"/>
        </pc:sldMkLst>
        <pc:spChg chg="mod">
          <ac:chgData name="John Waldron" userId="8335f057-b43c-4800-93a8-d297c8c1669d" providerId="ADAL" clId="{14F95CB3-6403-420D-AFDD-F47F6F00094D}" dt="2022-03-02T10:09:23.117" v="1559" actId="6549"/>
          <ac:spMkLst>
            <pc:docMk/>
            <pc:sldMk cId="264879361" sldId="482"/>
            <ac:spMk id="3" creationId="{284218CA-F376-344C-A3E3-412CE6896676}"/>
          </ac:spMkLst>
        </pc:spChg>
      </pc:sldChg>
      <pc:sldChg chg="addSp delSp modSp new mod modNotesTx">
        <pc:chgData name="John Waldron" userId="8335f057-b43c-4800-93a8-d297c8c1669d" providerId="ADAL" clId="{14F95CB3-6403-420D-AFDD-F47F6F00094D}" dt="2022-02-23T14:14:39.326" v="938" actId="113"/>
        <pc:sldMkLst>
          <pc:docMk/>
          <pc:sldMk cId="795589341" sldId="483"/>
        </pc:sldMkLst>
        <pc:spChg chg="del">
          <ac:chgData name="John Waldron" userId="8335f057-b43c-4800-93a8-d297c8c1669d" providerId="ADAL" clId="{14F95CB3-6403-420D-AFDD-F47F6F00094D}" dt="2022-02-18T16:28:25.559" v="86" actId="478"/>
          <ac:spMkLst>
            <pc:docMk/>
            <pc:sldMk cId="795589341" sldId="483"/>
            <ac:spMk id="2" creationId="{821FDFAD-12D6-43FF-B430-5619B5D90EEE}"/>
          </ac:spMkLst>
        </pc:spChg>
        <pc:spChg chg="mod">
          <ac:chgData name="John Waldron" userId="8335f057-b43c-4800-93a8-d297c8c1669d" providerId="ADAL" clId="{14F95CB3-6403-420D-AFDD-F47F6F00094D}" dt="2022-02-23T10:12:30.011" v="691" actId="20577"/>
          <ac:spMkLst>
            <pc:docMk/>
            <pc:sldMk cId="795589341" sldId="483"/>
            <ac:spMk id="3" creationId="{6C5894DB-3C20-48E5-9F52-EC35968052E2}"/>
          </ac:spMkLst>
        </pc:spChg>
        <pc:spChg chg="add mod">
          <ac:chgData name="John Waldron" userId="8335f057-b43c-4800-93a8-d297c8c1669d" providerId="ADAL" clId="{14F95CB3-6403-420D-AFDD-F47F6F00094D}" dt="2022-02-18T17:04:00.191" v="172" actId="1076"/>
          <ac:spMkLst>
            <pc:docMk/>
            <pc:sldMk cId="795589341" sldId="483"/>
            <ac:spMk id="4" creationId="{98DF0A2E-8A3D-4D1E-B97E-A1C709DE657F}"/>
          </ac:spMkLst>
        </pc:spChg>
      </pc:sldChg>
      <pc:sldChg chg="del">
        <pc:chgData name="John Waldron" userId="8335f057-b43c-4800-93a8-d297c8c1669d" providerId="ADAL" clId="{14F95CB3-6403-420D-AFDD-F47F6F00094D}" dt="2022-02-18T16:28:12.513" v="84" actId="47"/>
        <pc:sldMkLst>
          <pc:docMk/>
          <pc:sldMk cId="1166189937" sldId="484"/>
        </pc:sldMkLst>
      </pc:sldChg>
      <pc:sldChg chg="new del">
        <pc:chgData name="John Waldron" userId="8335f057-b43c-4800-93a8-d297c8c1669d" providerId="ADAL" clId="{14F95CB3-6403-420D-AFDD-F47F6F00094D}" dt="2022-02-18T17:04:22.363" v="175" actId="47"/>
        <pc:sldMkLst>
          <pc:docMk/>
          <pc:sldMk cId="1365977368" sldId="484"/>
        </pc:sldMkLst>
      </pc:sldChg>
      <pc:sldChg chg="new del">
        <pc:chgData name="John Waldron" userId="8335f057-b43c-4800-93a8-d297c8c1669d" providerId="ADAL" clId="{14F95CB3-6403-420D-AFDD-F47F6F00094D}" dt="2022-02-18T17:13:56.288" v="209" actId="47"/>
        <pc:sldMkLst>
          <pc:docMk/>
          <pc:sldMk cId="3872205068" sldId="484"/>
        </pc:sldMkLst>
      </pc:sldChg>
    </pc:docChg>
  </pc:docChgLst>
  <pc:docChgLst>
    <pc:chgData name="John Waldron" userId="8335f057-b43c-4800-93a8-d297c8c1669d" providerId="ADAL" clId="{2227E70C-72E5-4187-B576-66B013E50CF1}"/>
    <pc:docChg chg="undo redo custSel addSld delSld modSld sldOrd">
      <pc:chgData name="John Waldron" userId="8335f057-b43c-4800-93a8-d297c8c1669d" providerId="ADAL" clId="{2227E70C-72E5-4187-B576-66B013E50CF1}" dt="2022-03-16T08:51:19.993" v="2398" actId="115"/>
      <pc:docMkLst>
        <pc:docMk/>
      </pc:docMkLst>
      <pc:sldChg chg="del">
        <pc:chgData name="John Waldron" userId="8335f057-b43c-4800-93a8-d297c8c1669d" providerId="ADAL" clId="{2227E70C-72E5-4187-B576-66B013E50CF1}" dt="2022-03-14T10:45:51.037" v="101" actId="47"/>
        <pc:sldMkLst>
          <pc:docMk/>
          <pc:sldMk cId="121943110" sldId="259"/>
        </pc:sldMkLst>
      </pc:sldChg>
      <pc:sldChg chg="del">
        <pc:chgData name="John Waldron" userId="8335f057-b43c-4800-93a8-d297c8c1669d" providerId="ADAL" clId="{2227E70C-72E5-4187-B576-66B013E50CF1}" dt="2022-03-14T10:45:50.524" v="100" actId="47"/>
        <pc:sldMkLst>
          <pc:docMk/>
          <pc:sldMk cId="2325659836" sldId="260"/>
        </pc:sldMkLst>
      </pc:sldChg>
      <pc:sldChg chg="addSp delSp modSp mod modNotesTx">
        <pc:chgData name="John Waldron" userId="8335f057-b43c-4800-93a8-d297c8c1669d" providerId="ADAL" clId="{2227E70C-72E5-4187-B576-66B013E50CF1}" dt="2022-03-16T08:49:14.422" v="2390"/>
        <pc:sldMkLst>
          <pc:docMk/>
          <pc:sldMk cId="0" sldId="474"/>
        </pc:sldMkLst>
        <pc:spChg chg="mod">
          <ac:chgData name="John Waldron" userId="8335f057-b43c-4800-93a8-d297c8c1669d" providerId="ADAL" clId="{2227E70C-72E5-4187-B576-66B013E50CF1}" dt="2022-03-14T10:41:52.236" v="34" actId="1035"/>
          <ac:spMkLst>
            <pc:docMk/>
            <pc:sldMk cId="0" sldId="474"/>
            <ac:spMk id="2" creationId="{54E183EF-18E4-49D1-8E5E-4C10152AF9E4}"/>
          </ac:spMkLst>
        </pc:spChg>
        <pc:spChg chg="mod">
          <ac:chgData name="John Waldron" userId="8335f057-b43c-4800-93a8-d297c8c1669d" providerId="ADAL" clId="{2227E70C-72E5-4187-B576-66B013E50CF1}" dt="2022-03-14T10:41:52.236" v="34" actId="1035"/>
          <ac:spMkLst>
            <pc:docMk/>
            <pc:sldMk cId="0" sldId="474"/>
            <ac:spMk id="5127" creationId="{ED6DA029-5241-45BC-922D-A3D516084C34}"/>
          </ac:spMkLst>
        </pc:spChg>
        <pc:picChg chg="add mod">
          <ac:chgData name="John Waldron" userId="8335f057-b43c-4800-93a8-d297c8c1669d" providerId="ADAL" clId="{2227E70C-72E5-4187-B576-66B013E50CF1}" dt="2022-03-14T10:42:33.818" v="56" actId="1037"/>
          <ac:picMkLst>
            <pc:docMk/>
            <pc:sldMk cId="0" sldId="474"/>
            <ac:picMk id="6" creationId="{8EB9E187-F729-40AC-BC74-41AF98225518}"/>
          </ac:picMkLst>
        </pc:picChg>
        <pc:picChg chg="add mod">
          <ac:chgData name="John Waldron" userId="8335f057-b43c-4800-93a8-d297c8c1669d" providerId="ADAL" clId="{2227E70C-72E5-4187-B576-66B013E50CF1}" dt="2022-03-14T10:42:55.038" v="57" actId="1076"/>
          <ac:picMkLst>
            <pc:docMk/>
            <pc:sldMk cId="0" sldId="474"/>
            <ac:picMk id="7" creationId="{56FEE4A1-BBF6-4C33-A9E5-64D4126D6249}"/>
          </ac:picMkLst>
        </pc:picChg>
        <pc:picChg chg="mod">
          <ac:chgData name="John Waldron" userId="8335f057-b43c-4800-93a8-d297c8c1669d" providerId="ADAL" clId="{2227E70C-72E5-4187-B576-66B013E50CF1}" dt="2022-03-14T10:42:33.818" v="56" actId="1037"/>
          <ac:picMkLst>
            <pc:docMk/>
            <pc:sldMk cId="0" sldId="474"/>
            <ac:picMk id="5123" creationId="{AAFF2F95-D95C-4F9C-8957-B98D2F5E7FA4}"/>
          </ac:picMkLst>
        </pc:picChg>
        <pc:picChg chg="del">
          <ac:chgData name="John Waldron" userId="8335f057-b43c-4800-93a8-d297c8c1669d" providerId="ADAL" clId="{2227E70C-72E5-4187-B576-66B013E50CF1}" dt="2022-03-14T10:42:10.770" v="35" actId="478"/>
          <ac:picMkLst>
            <pc:docMk/>
            <pc:sldMk cId="0" sldId="474"/>
            <ac:picMk id="5128" creationId="{E82F1202-EFB0-4ED6-A623-0530DCFE4A02}"/>
          </ac:picMkLst>
        </pc:picChg>
      </pc:sldChg>
      <pc:sldChg chg="del">
        <pc:chgData name="John Waldron" userId="8335f057-b43c-4800-93a8-d297c8c1669d" providerId="ADAL" clId="{2227E70C-72E5-4187-B576-66B013E50CF1}" dt="2022-03-14T10:45:56.405" v="102" actId="47"/>
        <pc:sldMkLst>
          <pc:docMk/>
          <pc:sldMk cId="0" sldId="476"/>
        </pc:sldMkLst>
      </pc:sldChg>
      <pc:sldChg chg="modSp mod ord modNotesTx">
        <pc:chgData name="John Waldron" userId="8335f057-b43c-4800-93a8-d297c8c1669d" providerId="ADAL" clId="{2227E70C-72E5-4187-B576-66B013E50CF1}" dt="2022-03-16T08:49:28.903" v="2393"/>
        <pc:sldMkLst>
          <pc:docMk/>
          <pc:sldMk cId="821116113" sldId="479"/>
        </pc:sldMkLst>
        <pc:spChg chg="mod">
          <ac:chgData name="John Waldron" userId="8335f057-b43c-4800-93a8-d297c8c1669d" providerId="ADAL" clId="{2227E70C-72E5-4187-B576-66B013E50CF1}" dt="2022-03-14T10:46:05.767" v="103" actId="255"/>
          <ac:spMkLst>
            <pc:docMk/>
            <pc:sldMk cId="821116113" sldId="479"/>
            <ac:spMk id="4" creationId="{B397C7F9-4C35-4C0F-8E73-555D2768579A}"/>
          </ac:spMkLst>
        </pc:spChg>
      </pc:sldChg>
      <pc:sldChg chg="modSp mod modNotesTx">
        <pc:chgData name="John Waldron" userId="8335f057-b43c-4800-93a8-d297c8c1669d" providerId="ADAL" clId="{2227E70C-72E5-4187-B576-66B013E50CF1}" dt="2022-03-16T08:50:59.511" v="2396"/>
        <pc:sldMkLst>
          <pc:docMk/>
          <pc:sldMk cId="264879361" sldId="482"/>
        </pc:sldMkLst>
        <pc:spChg chg="mod">
          <ac:chgData name="John Waldron" userId="8335f057-b43c-4800-93a8-d297c8c1669d" providerId="ADAL" clId="{2227E70C-72E5-4187-B576-66B013E50CF1}" dt="2022-03-16T08:50:59.511" v="2396"/>
          <ac:spMkLst>
            <pc:docMk/>
            <pc:sldMk cId="264879361" sldId="482"/>
            <ac:spMk id="3" creationId="{284218CA-F376-344C-A3E3-412CE6896676}"/>
          </ac:spMkLst>
        </pc:spChg>
      </pc:sldChg>
      <pc:sldChg chg="del">
        <pc:chgData name="John Waldron" userId="8335f057-b43c-4800-93a8-d297c8c1669d" providerId="ADAL" clId="{2227E70C-72E5-4187-B576-66B013E50CF1}" dt="2022-03-14T10:45:49.731" v="99" actId="47"/>
        <pc:sldMkLst>
          <pc:docMk/>
          <pc:sldMk cId="795589341" sldId="483"/>
        </pc:sldMkLst>
      </pc:sldChg>
      <pc:sldChg chg="addSp delSp modSp new mod modNotesTx">
        <pc:chgData name="John Waldron" userId="8335f057-b43c-4800-93a8-d297c8c1669d" providerId="ADAL" clId="{2227E70C-72E5-4187-B576-66B013E50CF1}" dt="2022-03-16T08:51:19.993" v="2398" actId="115"/>
        <pc:sldMkLst>
          <pc:docMk/>
          <pc:sldMk cId="1608485855" sldId="483"/>
        </pc:sldMkLst>
        <pc:spChg chg="del">
          <ac:chgData name="John Waldron" userId="8335f057-b43c-4800-93a8-d297c8c1669d" providerId="ADAL" clId="{2227E70C-72E5-4187-B576-66B013E50CF1}" dt="2022-03-14T11:45:50.990" v="1189" actId="478"/>
          <ac:spMkLst>
            <pc:docMk/>
            <pc:sldMk cId="1608485855" sldId="483"/>
            <ac:spMk id="2" creationId="{F623F142-D0A8-4C31-A320-5170BE3F8855}"/>
          </ac:spMkLst>
        </pc:spChg>
        <pc:spChg chg="mod">
          <ac:chgData name="John Waldron" userId="8335f057-b43c-4800-93a8-d297c8c1669d" providerId="ADAL" clId="{2227E70C-72E5-4187-B576-66B013E50CF1}" dt="2022-03-14T14:20:09.358" v="2389" actId="2711"/>
          <ac:spMkLst>
            <pc:docMk/>
            <pc:sldMk cId="1608485855" sldId="483"/>
            <ac:spMk id="3" creationId="{E38F7638-4AB7-4C19-B775-C55EB39AF470}"/>
          </ac:spMkLst>
        </pc:spChg>
        <pc:spChg chg="add mod">
          <ac:chgData name="John Waldron" userId="8335f057-b43c-4800-93a8-d297c8c1669d" providerId="ADAL" clId="{2227E70C-72E5-4187-B576-66B013E50CF1}" dt="2022-03-14T11:46:09.609" v="1244" actId="20577"/>
          <ac:spMkLst>
            <pc:docMk/>
            <pc:sldMk cId="1608485855" sldId="483"/>
            <ac:spMk id="4" creationId="{B22BEEA9-D4BB-42CF-98DB-6BB51BC742C3}"/>
          </ac:spMkLst>
        </pc:spChg>
      </pc:sldChg>
      <pc:sldChg chg="addSp delSp modSp new mod modNotesTx">
        <pc:chgData name="John Waldron" userId="8335f057-b43c-4800-93a8-d297c8c1669d" providerId="ADAL" clId="{2227E70C-72E5-4187-B576-66B013E50CF1}" dt="2022-03-14T14:19:50.210" v="2388" actId="6549"/>
        <pc:sldMkLst>
          <pc:docMk/>
          <pc:sldMk cId="3968914556" sldId="484"/>
        </pc:sldMkLst>
        <pc:spChg chg="del">
          <ac:chgData name="John Waldron" userId="8335f057-b43c-4800-93a8-d297c8c1669d" providerId="ADAL" clId="{2227E70C-72E5-4187-B576-66B013E50CF1}" dt="2022-03-14T11:16:33.701" v="128" actId="478"/>
          <ac:spMkLst>
            <pc:docMk/>
            <pc:sldMk cId="3968914556" sldId="484"/>
            <ac:spMk id="2" creationId="{001DC96C-62A2-4A2E-86E8-F79F767E0A24}"/>
          </ac:spMkLst>
        </pc:spChg>
        <pc:spChg chg="del">
          <ac:chgData name="John Waldron" userId="8335f057-b43c-4800-93a8-d297c8c1669d" providerId="ADAL" clId="{2227E70C-72E5-4187-B576-66B013E50CF1}" dt="2022-03-14T11:15:08.627" v="107" actId="478"/>
          <ac:spMkLst>
            <pc:docMk/>
            <pc:sldMk cId="3968914556" sldId="484"/>
            <ac:spMk id="3" creationId="{77B46156-BADF-4D26-A8D6-55786EC3542D}"/>
          </ac:spMkLst>
        </pc:spChg>
        <pc:spChg chg="add mod">
          <ac:chgData name="John Waldron" userId="8335f057-b43c-4800-93a8-d297c8c1669d" providerId="ADAL" clId="{2227E70C-72E5-4187-B576-66B013E50CF1}" dt="2022-03-14T11:18:20.743" v="183" actId="1076"/>
          <ac:spMkLst>
            <pc:docMk/>
            <pc:sldMk cId="3968914556" sldId="484"/>
            <ac:spMk id="5" creationId="{AD1CB9A2-8FD6-4216-AB5B-EDA61C126428}"/>
          </ac:spMkLst>
        </pc:spChg>
        <pc:spChg chg="add del mod">
          <ac:chgData name="John Waldron" userId="8335f057-b43c-4800-93a8-d297c8c1669d" providerId="ADAL" clId="{2227E70C-72E5-4187-B576-66B013E50CF1}" dt="2022-03-14T11:22:55.248" v="772"/>
          <ac:spMkLst>
            <pc:docMk/>
            <pc:sldMk cId="3968914556" sldId="484"/>
            <ac:spMk id="6" creationId="{BBBBC874-E63B-430F-BC95-A67F4575206B}"/>
          </ac:spMkLst>
        </pc:spChg>
        <pc:spChg chg="add mod">
          <ac:chgData name="John Waldron" userId="8335f057-b43c-4800-93a8-d297c8c1669d" providerId="ADAL" clId="{2227E70C-72E5-4187-B576-66B013E50CF1}" dt="2022-03-14T14:12:45.844" v="2210" actId="20577"/>
          <ac:spMkLst>
            <pc:docMk/>
            <pc:sldMk cId="3968914556" sldId="484"/>
            <ac:spMk id="7" creationId="{65938C5A-FCEB-4B70-85FE-BD0FED553717}"/>
          </ac:spMkLst>
        </pc:spChg>
        <pc:graphicFrameChg chg="add mod">
          <ac:chgData name="John Waldron" userId="8335f057-b43c-4800-93a8-d297c8c1669d" providerId="ADAL" clId="{2227E70C-72E5-4187-B576-66B013E50CF1}" dt="2022-03-14T11:17:59.322" v="182" actId="403"/>
          <ac:graphicFrameMkLst>
            <pc:docMk/>
            <pc:sldMk cId="3968914556" sldId="484"/>
            <ac:graphicFrameMk id="4" creationId="{2A26BB92-A5A0-47B2-8A53-358699428887}"/>
          </ac:graphicFrameMkLst>
        </pc:graphicFrameChg>
      </pc:sldChg>
    </pc:docChg>
  </pc:docChgLst>
  <pc:docChgLst>
    <pc:chgData name="Efe Mamuzo" userId="d3d99fb4-0174-4449-937a-11f3cb53a336" providerId="ADAL" clId="{B6400E99-5C4D-4E5D-85E1-0BC26EA672D6}"/>
    <pc:docChg chg="modSld sldOrd">
      <pc:chgData name="Efe Mamuzo" userId="d3d99fb4-0174-4449-937a-11f3cb53a336" providerId="ADAL" clId="{B6400E99-5C4D-4E5D-85E1-0BC26EA672D6}" dt="2021-09-30T16:32:12.853" v="3" actId="20578"/>
      <pc:docMkLst>
        <pc:docMk/>
      </pc:docMkLst>
      <pc:sldChg chg="modSp">
        <pc:chgData name="Efe Mamuzo" userId="d3d99fb4-0174-4449-937a-11f3cb53a336" providerId="ADAL" clId="{B6400E99-5C4D-4E5D-85E1-0BC26EA672D6}" dt="2021-09-30T16:32:12.853" v="3" actId="20578"/>
        <pc:sldMkLst>
          <pc:docMk/>
          <pc:sldMk cId="821116113" sldId="479"/>
        </pc:sldMkLst>
        <pc:spChg chg="mod">
          <ac:chgData name="Efe Mamuzo" userId="d3d99fb4-0174-4449-937a-11f3cb53a336" providerId="ADAL" clId="{B6400E99-5C4D-4E5D-85E1-0BC26EA672D6}" dt="2021-09-30T16:32:12.853" v="3" actId="20578"/>
          <ac:spMkLst>
            <pc:docMk/>
            <pc:sldMk cId="821116113" sldId="479"/>
            <ac:spMk id="5" creationId="{A31016F8-A6BB-4686-ACF2-BE62A63F002D}"/>
          </ac:spMkLst>
        </pc:spChg>
      </pc:sldChg>
      <pc:sldChg chg="ord">
        <pc:chgData name="Efe Mamuzo" userId="d3d99fb4-0174-4449-937a-11f3cb53a336" providerId="ADAL" clId="{B6400E99-5C4D-4E5D-85E1-0BC26EA672D6}" dt="2021-09-30T15:55:30.011" v="1"/>
        <pc:sldMkLst>
          <pc:docMk/>
          <pc:sldMk cId="264879361" sldId="482"/>
        </pc:sldMkLst>
      </pc:sldChg>
    </pc:docChg>
  </pc:docChgLst>
  <pc:docChgLst>
    <pc:chgData name="John Waldron" userId="8335f057-b43c-4800-93a8-d297c8c1669d" providerId="ADAL" clId="{C52DF7BA-B3A0-4C99-8770-501E7E23B322}"/>
    <pc:docChg chg="undo redo custSel addSld delSld modSld sldOrd delMainMaster modMainMaster modNotesMaster">
      <pc:chgData name="John Waldron" userId="8335f057-b43c-4800-93a8-d297c8c1669d" providerId="ADAL" clId="{C52DF7BA-B3A0-4C99-8770-501E7E23B322}" dt="2021-09-28T15:28:50.758" v="1581" actId="6549"/>
      <pc:docMkLst>
        <pc:docMk/>
      </pc:docMkLst>
      <pc:sldChg chg="del">
        <pc:chgData name="John Waldron" userId="8335f057-b43c-4800-93a8-d297c8c1669d" providerId="ADAL" clId="{C52DF7BA-B3A0-4C99-8770-501E7E23B322}" dt="2021-09-27T14:57:12.793" v="432" actId="47"/>
        <pc:sldMkLst>
          <pc:docMk/>
          <pc:sldMk cId="0" sldId="470"/>
        </pc:sldMkLst>
      </pc:sldChg>
      <pc:sldChg chg="addSp delSp modSp mod modNotes">
        <pc:chgData name="John Waldron" userId="8335f057-b43c-4800-93a8-d297c8c1669d" providerId="ADAL" clId="{C52DF7BA-B3A0-4C99-8770-501E7E23B322}" dt="2021-09-28T14:28:06.404" v="1457" actId="6549"/>
        <pc:sldMkLst>
          <pc:docMk/>
          <pc:sldMk cId="0" sldId="474"/>
        </pc:sldMkLst>
        <pc:spChg chg="mod">
          <ac:chgData name="John Waldron" userId="8335f057-b43c-4800-93a8-d297c8c1669d" providerId="ADAL" clId="{C52DF7BA-B3A0-4C99-8770-501E7E23B322}" dt="2021-09-27T14:59:05.282" v="450" actId="1076"/>
          <ac:spMkLst>
            <pc:docMk/>
            <pc:sldMk cId="0" sldId="474"/>
            <ac:spMk id="2" creationId="{54E183EF-18E4-49D1-8E5E-4C10152AF9E4}"/>
          </ac:spMkLst>
        </pc:spChg>
        <pc:spChg chg="del mod">
          <ac:chgData name="John Waldron" userId="8335f057-b43c-4800-93a8-d297c8c1669d" providerId="ADAL" clId="{C52DF7BA-B3A0-4C99-8770-501E7E23B322}" dt="2021-09-27T14:58:31.975" v="443" actId="478"/>
          <ac:spMkLst>
            <pc:docMk/>
            <pc:sldMk cId="0" sldId="474"/>
            <ac:spMk id="17" creationId="{4100D11A-AEC9-4BC4-B24F-4B2A2A4DB5FD}"/>
          </ac:spMkLst>
        </pc:spChg>
        <pc:spChg chg="del mod">
          <ac:chgData name="John Waldron" userId="8335f057-b43c-4800-93a8-d297c8c1669d" providerId="ADAL" clId="{C52DF7BA-B3A0-4C99-8770-501E7E23B322}" dt="2021-09-27T14:58:40.599" v="444" actId="478"/>
          <ac:spMkLst>
            <pc:docMk/>
            <pc:sldMk cId="0" sldId="474"/>
            <ac:spMk id="18" creationId="{ADE46842-222D-470A-8E7D-0D679AF8C18D}"/>
          </ac:spMkLst>
        </pc:spChg>
        <pc:spChg chg="del mod">
          <ac:chgData name="John Waldron" userId="8335f057-b43c-4800-93a8-d297c8c1669d" providerId="ADAL" clId="{C52DF7BA-B3A0-4C99-8770-501E7E23B322}" dt="2021-09-27T14:58:51.709" v="445" actId="478"/>
          <ac:spMkLst>
            <pc:docMk/>
            <pc:sldMk cId="0" sldId="474"/>
            <ac:spMk id="19" creationId="{B5E2735E-F05B-4AA1-A03E-58F12A7166FA}"/>
          </ac:spMkLst>
        </pc:spChg>
        <pc:spChg chg="mod">
          <ac:chgData name="John Waldron" userId="8335f057-b43c-4800-93a8-d297c8c1669d" providerId="ADAL" clId="{C52DF7BA-B3A0-4C99-8770-501E7E23B322}" dt="2021-09-28T14:28:06.404" v="1457" actId="6549"/>
          <ac:spMkLst>
            <pc:docMk/>
            <pc:sldMk cId="0" sldId="474"/>
            <ac:spMk id="5127" creationId="{ED6DA029-5241-45BC-922D-A3D516084C34}"/>
          </ac:spMkLst>
        </pc:spChg>
        <pc:picChg chg="add mod">
          <ac:chgData name="John Waldron" userId="8335f057-b43c-4800-93a8-d297c8c1669d" providerId="ADAL" clId="{C52DF7BA-B3A0-4C99-8770-501E7E23B322}" dt="2021-09-27T15:00:09.722" v="476" actId="1076"/>
          <ac:picMkLst>
            <pc:docMk/>
            <pc:sldMk cId="0" sldId="474"/>
            <ac:picMk id="9" creationId="{7DF52CBA-06CF-48D8-8E94-4329AD0ABFBD}"/>
          </ac:picMkLst>
        </pc:picChg>
        <pc:picChg chg="mod">
          <ac:chgData name="John Waldron" userId="8335f057-b43c-4800-93a8-d297c8c1669d" providerId="ADAL" clId="{C52DF7BA-B3A0-4C99-8770-501E7E23B322}" dt="2021-09-27T15:00:08.447" v="475" actId="1076"/>
          <ac:picMkLst>
            <pc:docMk/>
            <pc:sldMk cId="0" sldId="474"/>
            <ac:picMk id="5123" creationId="{AAFF2F95-D95C-4F9C-8957-B98D2F5E7FA4}"/>
          </ac:picMkLst>
        </pc:picChg>
        <pc:picChg chg="mod">
          <ac:chgData name="John Waldron" userId="8335f057-b43c-4800-93a8-d297c8c1669d" providerId="ADAL" clId="{C52DF7BA-B3A0-4C99-8770-501E7E23B322}" dt="2021-09-27T15:00:11.867" v="477" actId="1076"/>
          <ac:picMkLst>
            <pc:docMk/>
            <pc:sldMk cId="0" sldId="474"/>
            <ac:picMk id="5128" creationId="{E82F1202-EFB0-4ED6-A623-0530DCFE4A02}"/>
          </ac:picMkLst>
        </pc:picChg>
      </pc:sldChg>
      <pc:sldChg chg="addSp delSp modSp mod">
        <pc:chgData name="John Waldron" userId="8335f057-b43c-4800-93a8-d297c8c1669d" providerId="ADAL" clId="{C52DF7BA-B3A0-4C99-8770-501E7E23B322}" dt="2021-09-27T15:16:29.053" v="1123" actId="1076"/>
        <pc:sldMkLst>
          <pc:docMk/>
          <pc:sldMk cId="0" sldId="476"/>
        </pc:sldMkLst>
        <pc:spChg chg="del mod">
          <ac:chgData name="John Waldron" userId="8335f057-b43c-4800-93a8-d297c8c1669d" providerId="ADAL" clId="{C52DF7BA-B3A0-4C99-8770-501E7E23B322}" dt="2021-09-27T15:12:40.286" v="868" actId="478"/>
          <ac:spMkLst>
            <pc:docMk/>
            <pc:sldMk cId="0" sldId="476"/>
            <ac:spMk id="2" creationId="{9A99B5DA-076D-4143-BA37-744613751931}"/>
          </ac:spMkLst>
        </pc:spChg>
        <pc:spChg chg="add del mod">
          <ac:chgData name="John Waldron" userId="8335f057-b43c-4800-93a8-d297c8c1669d" providerId="ADAL" clId="{C52DF7BA-B3A0-4C99-8770-501E7E23B322}" dt="2021-09-27T15:13:00.549" v="898" actId="478"/>
          <ac:spMkLst>
            <pc:docMk/>
            <pc:sldMk cId="0" sldId="476"/>
            <ac:spMk id="4" creationId="{D089EFB9-AB65-458B-9550-25F50BE606A3}"/>
          </ac:spMkLst>
        </pc:spChg>
        <pc:spChg chg="add del mod">
          <ac:chgData name="John Waldron" userId="8335f057-b43c-4800-93a8-d297c8c1669d" providerId="ADAL" clId="{C52DF7BA-B3A0-4C99-8770-501E7E23B322}" dt="2021-09-27T15:13:00.988" v="899" actId="478"/>
          <ac:spMkLst>
            <pc:docMk/>
            <pc:sldMk cId="0" sldId="476"/>
            <ac:spMk id="6" creationId="{DF6ECC61-42BB-415D-997E-7B5E4188153A}"/>
          </ac:spMkLst>
        </pc:spChg>
        <pc:spChg chg="add mod">
          <ac:chgData name="John Waldron" userId="8335f057-b43c-4800-93a8-d297c8c1669d" providerId="ADAL" clId="{C52DF7BA-B3A0-4C99-8770-501E7E23B322}" dt="2021-09-27T15:16:29.053" v="1123" actId="1076"/>
          <ac:spMkLst>
            <pc:docMk/>
            <pc:sldMk cId="0" sldId="476"/>
            <ac:spMk id="12" creationId="{4D2AA3D7-CD2F-4D5D-B8D8-431EDAF8CAD1}"/>
          </ac:spMkLst>
        </pc:spChg>
        <pc:spChg chg="add mod">
          <ac:chgData name="John Waldron" userId="8335f057-b43c-4800-93a8-d297c8c1669d" providerId="ADAL" clId="{C52DF7BA-B3A0-4C99-8770-501E7E23B322}" dt="2021-09-27T15:16:25.626" v="1122" actId="1076"/>
          <ac:spMkLst>
            <pc:docMk/>
            <pc:sldMk cId="0" sldId="476"/>
            <ac:spMk id="13" creationId="{427EAA7E-FE0B-468A-B850-6C1D88D4B104}"/>
          </ac:spMkLst>
        </pc:spChg>
        <pc:spChg chg="del mod">
          <ac:chgData name="John Waldron" userId="8335f057-b43c-4800-93a8-d297c8c1669d" providerId="ADAL" clId="{C52DF7BA-B3A0-4C99-8770-501E7E23B322}" dt="2021-09-27T15:12:38.380" v="867" actId="478"/>
          <ac:spMkLst>
            <pc:docMk/>
            <pc:sldMk cId="0" sldId="476"/>
            <ac:spMk id="17" creationId="{6CE70150-E8F3-4720-BC14-5F807B6E70C3}"/>
          </ac:spMkLst>
        </pc:spChg>
        <pc:spChg chg="del mod">
          <ac:chgData name="John Waldron" userId="8335f057-b43c-4800-93a8-d297c8c1669d" providerId="ADAL" clId="{C52DF7BA-B3A0-4C99-8770-501E7E23B322}" dt="2021-09-27T15:12:41.596" v="869" actId="478"/>
          <ac:spMkLst>
            <pc:docMk/>
            <pc:sldMk cId="0" sldId="476"/>
            <ac:spMk id="18" creationId="{46140FE5-1F88-4B8C-95CB-3FB554B1BE5D}"/>
          </ac:spMkLst>
        </pc:spChg>
        <pc:spChg chg="del mod">
          <ac:chgData name="John Waldron" userId="8335f057-b43c-4800-93a8-d297c8c1669d" providerId="ADAL" clId="{C52DF7BA-B3A0-4C99-8770-501E7E23B322}" dt="2021-09-27T15:12:40.286" v="868" actId="478"/>
          <ac:spMkLst>
            <pc:docMk/>
            <pc:sldMk cId="0" sldId="476"/>
            <ac:spMk id="19" creationId="{01E983D2-FA22-4068-9D27-0911CE303732}"/>
          </ac:spMkLst>
        </pc:spChg>
        <pc:spChg chg="del mod">
          <ac:chgData name="John Waldron" userId="8335f057-b43c-4800-93a8-d297c8c1669d" providerId="ADAL" clId="{C52DF7BA-B3A0-4C99-8770-501E7E23B322}" dt="2021-09-27T15:12:40.286" v="868" actId="478"/>
          <ac:spMkLst>
            <pc:docMk/>
            <pc:sldMk cId="0" sldId="476"/>
            <ac:spMk id="15367" creationId="{85B8EC26-C906-4DB2-8522-1E880657F924}"/>
          </ac:spMkLst>
        </pc:spChg>
        <pc:picChg chg="del mod">
          <ac:chgData name="John Waldron" userId="8335f057-b43c-4800-93a8-d297c8c1669d" providerId="ADAL" clId="{C52DF7BA-B3A0-4C99-8770-501E7E23B322}" dt="2021-09-27T15:12:33.851" v="866" actId="478"/>
          <ac:picMkLst>
            <pc:docMk/>
            <pc:sldMk cId="0" sldId="476"/>
            <ac:picMk id="15363" creationId="{F71FD555-2605-4E86-9577-71232F79A819}"/>
          </ac:picMkLst>
        </pc:picChg>
      </pc:sldChg>
      <pc:sldChg chg="addSp delSp modSp mod modNotes">
        <pc:chgData name="John Waldron" userId="8335f057-b43c-4800-93a8-d297c8c1669d" providerId="ADAL" clId="{C52DF7BA-B3A0-4C99-8770-501E7E23B322}" dt="2021-09-28T14:20:29.597" v="1172" actId="20577"/>
        <pc:sldMkLst>
          <pc:docMk/>
          <pc:sldMk cId="821116113" sldId="479"/>
        </pc:sldMkLst>
        <pc:spChg chg="mod">
          <ac:chgData name="John Waldron" userId="8335f057-b43c-4800-93a8-d297c8c1669d" providerId="ADAL" clId="{C52DF7BA-B3A0-4C99-8770-501E7E23B322}" dt="2021-09-27T15:02:34.561" v="499" actId="1076"/>
          <ac:spMkLst>
            <pc:docMk/>
            <pc:sldMk cId="821116113" sldId="479"/>
            <ac:spMk id="2" creationId="{F4CFD7AF-13BF-B94C-B2DA-62FCC5D781C1}"/>
          </ac:spMkLst>
        </pc:spChg>
        <pc:spChg chg="del mod">
          <ac:chgData name="John Waldron" userId="8335f057-b43c-4800-93a8-d297c8c1669d" providerId="ADAL" clId="{C52DF7BA-B3A0-4C99-8770-501E7E23B322}" dt="2021-09-24T15:00:40.177" v="28" actId="478"/>
          <ac:spMkLst>
            <pc:docMk/>
            <pc:sldMk cId="821116113" sldId="479"/>
            <ac:spMk id="3" creationId="{284218CA-F376-344C-A3E3-412CE6896676}"/>
          </ac:spMkLst>
        </pc:spChg>
        <pc:spChg chg="add del mod">
          <ac:chgData name="John Waldron" userId="8335f057-b43c-4800-93a8-d297c8c1669d" providerId="ADAL" clId="{C52DF7BA-B3A0-4C99-8770-501E7E23B322}" dt="2021-09-24T15:00:46.590" v="35"/>
          <ac:spMkLst>
            <pc:docMk/>
            <pc:sldMk cId="821116113" sldId="479"/>
            <ac:spMk id="5" creationId="{17F124EB-4C70-4B93-BA2E-AF3FC8B55501}"/>
          </ac:spMkLst>
        </pc:spChg>
        <pc:spChg chg="add mod">
          <ac:chgData name="John Waldron" userId="8335f057-b43c-4800-93a8-d297c8c1669d" providerId="ADAL" clId="{C52DF7BA-B3A0-4C99-8770-501E7E23B322}" dt="2021-09-28T14:19:12.542" v="1159" actId="6549"/>
          <ac:spMkLst>
            <pc:docMk/>
            <pc:sldMk cId="821116113" sldId="479"/>
            <ac:spMk id="5" creationId="{A31016F8-A6BB-4686-ACF2-BE62A63F002D}"/>
          </ac:spMkLst>
        </pc:spChg>
        <pc:spChg chg="add del mod">
          <ac:chgData name="John Waldron" userId="8335f057-b43c-4800-93a8-d297c8c1669d" providerId="ADAL" clId="{C52DF7BA-B3A0-4C99-8770-501E7E23B322}" dt="2021-09-24T15:01:16.885" v="46" actId="478"/>
          <ac:spMkLst>
            <pc:docMk/>
            <pc:sldMk cId="821116113" sldId="479"/>
            <ac:spMk id="9" creationId="{B1CC3C84-1B09-4CE2-95EC-907FD2BE88BC}"/>
          </ac:spMkLst>
        </pc:spChg>
        <pc:spChg chg="add del">
          <ac:chgData name="John Waldron" userId="8335f057-b43c-4800-93a8-d297c8c1669d" providerId="ADAL" clId="{C52DF7BA-B3A0-4C99-8770-501E7E23B322}" dt="2021-09-24T15:02:10.909" v="64" actId="22"/>
          <ac:spMkLst>
            <pc:docMk/>
            <pc:sldMk cId="821116113" sldId="479"/>
            <ac:spMk id="15" creationId="{63B08352-B5E1-4C9A-A8A5-D1CF4210178B}"/>
          </ac:spMkLst>
        </pc:spChg>
        <pc:spChg chg="add mod">
          <ac:chgData name="John Waldron" userId="8335f057-b43c-4800-93a8-d297c8c1669d" providerId="ADAL" clId="{C52DF7BA-B3A0-4C99-8770-501E7E23B322}" dt="2021-09-28T14:20:29.597" v="1172" actId="20577"/>
          <ac:spMkLst>
            <pc:docMk/>
            <pc:sldMk cId="821116113" sldId="479"/>
            <ac:spMk id="17" creationId="{59FD7694-C00D-4A6F-BE6E-E709D52F9A19}"/>
          </ac:spMkLst>
        </pc:spChg>
        <pc:graphicFrameChg chg="add del mod">
          <ac:chgData name="John Waldron" userId="8335f057-b43c-4800-93a8-d297c8c1669d" providerId="ADAL" clId="{C52DF7BA-B3A0-4C99-8770-501E7E23B322}" dt="2021-09-24T15:00:46.311" v="34"/>
          <ac:graphicFrameMkLst>
            <pc:docMk/>
            <pc:sldMk cId="821116113" sldId="479"/>
            <ac:graphicFrameMk id="6" creationId="{81D6AC6C-7568-4EC7-8E8B-BD04CC24DE92}"/>
          </ac:graphicFrameMkLst>
        </pc:graphicFrameChg>
        <pc:graphicFrameChg chg="add del mod modGraphic">
          <ac:chgData name="John Waldron" userId="8335f057-b43c-4800-93a8-d297c8c1669d" providerId="ADAL" clId="{C52DF7BA-B3A0-4C99-8770-501E7E23B322}" dt="2021-09-24T15:01:14.400" v="45" actId="478"/>
          <ac:graphicFrameMkLst>
            <pc:docMk/>
            <pc:sldMk cId="821116113" sldId="479"/>
            <ac:graphicFrameMk id="7" creationId="{16CD02E1-6588-4808-92D1-14969FAAD87C}"/>
          </ac:graphicFrameMkLst>
        </pc:graphicFrameChg>
        <pc:graphicFrameChg chg="add del mod">
          <ac:chgData name="John Waldron" userId="8335f057-b43c-4800-93a8-d297c8c1669d" providerId="ADAL" clId="{C52DF7BA-B3A0-4C99-8770-501E7E23B322}" dt="2021-09-24T15:01:21.422" v="50"/>
          <ac:graphicFrameMkLst>
            <pc:docMk/>
            <pc:sldMk cId="821116113" sldId="479"/>
            <ac:graphicFrameMk id="10" creationId="{8B262FFC-C245-4921-8559-2A35DBC835D5}"/>
          </ac:graphicFrameMkLst>
        </pc:graphicFrameChg>
        <pc:graphicFrameChg chg="add del mod">
          <ac:chgData name="John Waldron" userId="8335f057-b43c-4800-93a8-d297c8c1669d" providerId="ADAL" clId="{C52DF7BA-B3A0-4C99-8770-501E7E23B322}" dt="2021-09-24T15:01:29.014" v="58"/>
          <ac:graphicFrameMkLst>
            <pc:docMk/>
            <pc:sldMk cId="821116113" sldId="479"/>
            <ac:graphicFrameMk id="11" creationId="{0FB915B3-94E4-4036-8CEF-018C99BBDCC1}"/>
          </ac:graphicFrameMkLst>
        </pc:graphicFrameChg>
        <pc:picChg chg="add del mod">
          <ac:chgData name="John Waldron" userId="8335f057-b43c-4800-93a8-d297c8c1669d" providerId="ADAL" clId="{C52DF7BA-B3A0-4C99-8770-501E7E23B322}" dt="2021-09-24T15:01:49.223" v="62" actId="478"/>
          <ac:picMkLst>
            <pc:docMk/>
            <pc:sldMk cId="821116113" sldId="479"/>
            <ac:picMk id="12" creationId="{23D88232-7AD3-497B-A81A-DF5453EC0F17}"/>
          </ac:picMkLst>
        </pc:picChg>
        <pc:picChg chg="del mod">
          <ac:chgData name="John Waldron" userId="8335f057-b43c-4800-93a8-d297c8c1669d" providerId="ADAL" clId="{C52DF7BA-B3A0-4C99-8770-501E7E23B322}" dt="2021-09-24T15:00:48.216" v="36" actId="478"/>
          <ac:picMkLst>
            <pc:docMk/>
            <pc:sldMk cId="821116113" sldId="479"/>
            <ac:picMk id="13" creationId="{0A262B00-A94A-4C57-A40E-3A8A3033489B}"/>
          </ac:picMkLst>
        </pc:picChg>
      </pc:sldChg>
      <pc:sldChg chg="modSp del mod modNotes">
        <pc:chgData name="John Waldron" userId="8335f057-b43c-4800-93a8-d297c8c1669d" providerId="ADAL" clId="{C52DF7BA-B3A0-4C99-8770-501E7E23B322}" dt="2021-09-24T13:38:18.426" v="27" actId="47"/>
        <pc:sldMkLst>
          <pc:docMk/>
          <pc:sldMk cId="445272327" sldId="480"/>
        </pc:sldMkLst>
        <pc:spChg chg="mod">
          <ac:chgData name="John Waldron" userId="8335f057-b43c-4800-93a8-d297c8c1669d" providerId="ADAL" clId="{C52DF7BA-B3A0-4C99-8770-501E7E23B322}" dt="2021-09-24T08:25:29.103" v="22"/>
          <ac:spMkLst>
            <pc:docMk/>
            <pc:sldMk cId="445272327" sldId="480"/>
            <ac:spMk id="2" creationId="{F4CFD7AF-13BF-B94C-B2DA-62FCC5D781C1}"/>
          </ac:spMkLst>
        </pc:spChg>
        <pc:spChg chg="mod">
          <ac:chgData name="John Waldron" userId="8335f057-b43c-4800-93a8-d297c8c1669d" providerId="ADAL" clId="{C52DF7BA-B3A0-4C99-8770-501E7E23B322}" dt="2021-09-24T08:25:29.290" v="23" actId="27636"/>
          <ac:spMkLst>
            <pc:docMk/>
            <pc:sldMk cId="445272327" sldId="480"/>
            <ac:spMk id="3" creationId="{284218CA-F376-344C-A3E3-412CE6896676}"/>
          </ac:spMkLst>
        </pc:spChg>
        <pc:picChg chg="mod">
          <ac:chgData name="John Waldron" userId="8335f057-b43c-4800-93a8-d297c8c1669d" providerId="ADAL" clId="{C52DF7BA-B3A0-4C99-8770-501E7E23B322}" dt="2021-09-24T08:25:29.103" v="22"/>
          <ac:picMkLst>
            <pc:docMk/>
            <pc:sldMk cId="445272327" sldId="480"/>
            <ac:picMk id="13" creationId="{0A262B00-A94A-4C57-A40E-3A8A3033489B}"/>
          </ac:picMkLst>
        </pc:picChg>
      </pc:sldChg>
      <pc:sldChg chg="modSp del mod modNotes">
        <pc:chgData name="John Waldron" userId="8335f057-b43c-4800-93a8-d297c8c1669d" providerId="ADAL" clId="{C52DF7BA-B3A0-4C99-8770-501E7E23B322}" dt="2021-09-27T14:57:11.429" v="431" actId="47"/>
        <pc:sldMkLst>
          <pc:docMk/>
          <pc:sldMk cId="38278507" sldId="481"/>
        </pc:sldMkLst>
        <pc:spChg chg="mod">
          <ac:chgData name="John Waldron" userId="8335f057-b43c-4800-93a8-d297c8c1669d" providerId="ADAL" clId="{C52DF7BA-B3A0-4C99-8770-501E7E23B322}" dt="2021-09-24T08:25:29.103" v="22"/>
          <ac:spMkLst>
            <pc:docMk/>
            <pc:sldMk cId="38278507" sldId="481"/>
            <ac:spMk id="2" creationId="{F4CFD7AF-13BF-B94C-B2DA-62FCC5D781C1}"/>
          </ac:spMkLst>
        </pc:spChg>
        <pc:spChg chg="mod">
          <ac:chgData name="John Waldron" userId="8335f057-b43c-4800-93a8-d297c8c1669d" providerId="ADAL" clId="{C52DF7BA-B3A0-4C99-8770-501E7E23B322}" dt="2021-09-24T08:25:29.362" v="24" actId="27636"/>
          <ac:spMkLst>
            <pc:docMk/>
            <pc:sldMk cId="38278507" sldId="481"/>
            <ac:spMk id="3" creationId="{284218CA-F376-344C-A3E3-412CE6896676}"/>
          </ac:spMkLst>
        </pc:spChg>
        <pc:picChg chg="mod">
          <ac:chgData name="John Waldron" userId="8335f057-b43c-4800-93a8-d297c8c1669d" providerId="ADAL" clId="{C52DF7BA-B3A0-4C99-8770-501E7E23B322}" dt="2021-09-24T08:25:29.103" v="22"/>
          <ac:picMkLst>
            <pc:docMk/>
            <pc:sldMk cId="38278507" sldId="481"/>
            <ac:picMk id="13" creationId="{0A262B00-A94A-4C57-A40E-3A8A3033489B}"/>
          </ac:picMkLst>
        </pc:picChg>
      </pc:sldChg>
      <pc:sldChg chg="delSp modSp mod ord modNotes">
        <pc:chgData name="John Waldron" userId="8335f057-b43c-4800-93a8-d297c8c1669d" providerId="ADAL" clId="{C52DF7BA-B3A0-4C99-8770-501E7E23B322}" dt="2021-09-28T14:21:06.476" v="1181" actId="20577"/>
        <pc:sldMkLst>
          <pc:docMk/>
          <pc:sldMk cId="264879361" sldId="482"/>
        </pc:sldMkLst>
        <pc:spChg chg="mod">
          <ac:chgData name="John Waldron" userId="8335f057-b43c-4800-93a8-d297c8c1669d" providerId="ADAL" clId="{C52DF7BA-B3A0-4C99-8770-501E7E23B322}" dt="2021-09-27T15:01:19.267" v="487" actId="1076"/>
          <ac:spMkLst>
            <pc:docMk/>
            <pc:sldMk cId="264879361" sldId="482"/>
            <ac:spMk id="2" creationId="{F4CFD7AF-13BF-B94C-B2DA-62FCC5D781C1}"/>
          </ac:spMkLst>
        </pc:spChg>
        <pc:spChg chg="mod">
          <ac:chgData name="John Waldron" userId="8335f057-b43c-4800-93a8-d297c8c1669d" providerId="ADAL" clId="{C52DF7BA-B3A0-4C99-8770-501E7E23B322}" dt="2021-09-28T14:21:06.476" v="1181" actId="20577"/>
          <ac:spMkLst>
            <pc:docMk/>
            <pc:sldMk cId="264879361" sldId="482"/>
            <ac:spMk id="3" creationId="{284218CA-F376-344C-A3E3-412CE6896676}"/>
          </ac:spMkLst>
        </pc:spChg>
        <pc:picChg chg="del mod">
          <ac:chgData name="John Waldron" userId="8335f057-b43c-4800-93a8-d297c8c1669d" providerId="ADAL" clId="{C52DF7BA-B3A0-4C99-8770-501E7E23B322}" dt="2021-09-27T14:57:48.389" v="439" actId="478"/>
          <ac:picMkLst>
            <pc:docMk/>
            <pc:sldMk cId="264879361" sldId="482"/>
            <ac:picMk id="13" creationId="{0A262B00-A94A-4C57-A40E-3A8A3033489B}"/>
          </ac:picMkLst>
        </pc:picChg>
      </pc:sldChg>
      <pc:sldChg chg="modSp del modNotes">
        <pc:chgData name="John Waldron" userId="8335f057-b43c-4800-93a8-d297c8c1669d" providerId="ADAL" clId="{C52DF7BA-B3A0-4C99-8770-501E7E23B322}" dt="2021-09-27T14:57:09.971" v="430" actId="47"/>
        <pc:sldMkLst>
          <pc:docMk/>
          <pc:sldMk cId="1863931702" sldId="483"/>
        </pc:sldMkLst>
        <pc:spChg chg="mod">
          <ac:chgData name="John Waldron" userId="8335f057-b43c-4800-93a8-d297c8c1669d" providerId="ADAL" clId="{C52DF7BA-B3A0-4C99-8770-501E7E23B322}" dt="2021-09-24T08:25:29.103" v="22"/>
          <ac:spMkLst>
            <pc:docMk/>
            <pc:sldMk cId="1863931702" sldId="483"/>
            <ac:spMk id="2" creationId="{F4CFD7AF-13BF-B94C-B2DA-62FCC5D781C1}"/>
          </ac:spMkLst>
        </pc:spChg>
        <pc:spChg chg="mod">
          <ac:chgData name="John Waldron" userId="8335f057-b43c-4800-93a8-d297c8c1669d" providerId="ADAL" clId="{C52DF7BA-B3A0-4C99-8770-501E7E23B322}" dt="2021-09-24T08:25:29.103" v="22"/>
          <ac:spMkLst>
            <pc:docMk/>
            <pc:sldMk cId="1863931702" sldId="483"/>
            <ac:spMk id="3" creationId="{284218CA-F376-344C-A3E3-412CE6896676}"/>
          </ac:spMkLst>
        </pc:spChg>
        <pc:picChg chg="mod">
          <ac:chgData name="John Waldron" userId="8335f057-b43c-4800-93a8-d297c8c1669d" providerId="ADAL" clId="{C52DF7BA-B3A0-4C99-8770-501E7E23B322}" dt="2021-09-24T08:25:29.103" v="22"/>
          <ac:picMkLst>
            <pc:docMk/>
            <pc:sldMk cId="1863931702" sldId="483"/>
            <ac:picMk id="13" creationId="{0A262B00-A94A-4C57-A40E-3A8A3033489B}"/>
          </ac:picMkLst>
        </pc:picChg>
      </pc:sldChg>
      <pc:sldChg chg="addSp delSp modSp new mod">
        <pc:chgData name="John Waldron" userId="8335f057-b43c-4800-93a8-d297c8c1669d" providerId="ADAL" clId="{C52DF7BA-B3A0-4C99-8770-501E7E23B322}" dt="2021-09-28T15:28:50.758" v="1581" actId="6549"/>
        <pc:sldMkLst>
          <pc:docMk/>
          <pc:sldMk cId="1166189937" sldId="484"/>
        </pc:sldMkLst>
        <pc:spChg chg="del">
          <ac:chgData name="John Waldron" userId="8335f057-b43c-4800-93a8-d297c8c1669d" providerId="ADAL" clId="{C52DF7BA-B3A0-4C99-8770-501E7E23B322}" dt="2021-09-24T08:24:12.296" v="1" actId="478"/>
          <ac:spMkLst>
            <pc:docMk/>
            <pc:sldMk cId="1166189937" sldId="484"/>
            <ac:spMk id="2" creationId="{45DBFFE6-B007-4F9D-A355-8D3A2E35F232}"/>
          </ac:spMkLst>
        </pc:spChg>
        <pc:spChg chg="mod">
          <ac:chgData name="John Waldron" userId="8335f057-b43c-4800-93a8-d297c8c1669d" providerId="ADAL" clId="{C52DF7BA-B3A0-4C99-8770-501E7E23B322}" dt="2021-09-28T15:28:50.758" v="1581" actId="6549"/>
          <ac:spMkLst>
            <pc:docMk/>
            <pc:sldMk cId="1166189937" sldId="484"/>
            <ac:spMk id="3" creationId="{2A335DDB-B6A4-4765-8758-04EA2C57E936}"/>
          </ac:spMkLst>
        </pc:spChg>
        <pc:spChg chg="add del mod">
          <ac:chgData name="John Waldron" userId="8335f057-b43c-4800-93a8-d297c8c1669d" providerId="ADAL" clId="{C52DF7BA-B3A0-4C99-8770-501E7E23B322}" dt="2021-09-24T08:24:14.611" v="3"/>
          <ac:spMkLst>
            <pc:docMk/>
            <pc:sldMk cId="1166189937" sldId="484"/>
            <ac:spMk id="4" creationId="{057149E8-DF61-4904-9F69-18A902AF92F7}"/>
          </ac:spMkLst>
        </pc:spChg>
        <pc:spChg chg="add mod">
          <ac:chgData name="John Waldron" userId="8335f057-b43c-4800-93a8-d297c8c1669d" providerId="ADAL" clId="{C52DF7BA-B3A0-4C99-8770-501E7E23B322}" dt="2021-09-27T15:09:30.975" v="698" actId="20577"/>
          <ac:spMkLst>
            <pc:docMk/>
            <pc:sldMk cId="1166189937" sldId="484"/>
            <ac:spMk id="5" creationId="{4C7BB5B8-B931-4795-A00E-D5A8CB44F2C6}"/>
          </ac:spMkLst>
        </pc:spChg>
      </pc:sldChg>
      <pc:sldMasterChg chg="modSp modSldLayout">
        <pc:chgData name="John Waldron" userId="8335f057-b43c-4800-93a8-d297c8c1669d" providerId="ADAL" clId="{C52DF7BA-B3A0-4C99-8770-501E7E23B322}" dt="2021-09-24T08:25:29.103" v="22"/>
        <pc:sldMasterMkLst>
          <pc:docMk/>
          <pc:sldMasterMk cId="497775086" sldId="2147483648"/>
        </pc:sldMasterMkLst>
        <pc:spChg chg="mod">
          <ac:chgData name="John Waldron" userId="8335f057-b43c-4800-93a8-d297c8c1669d" providerId="ADAL" clId="{C52DF7BA-B3A0-4C99-8770-501E7E23B322}" dt="2021-09-24T08:25:29.103" v="22"/>
          <ac:spMkLst>
            <pc:docMk/>
            <pc:sldMasterMk cId="497775086" sldId="2147483648"/>
            <ac:spMk id="2" creationId="{B34CAA9C-D0EB-4F7E-9BC9-BB57E9D667E4}"/>
          </ac:spMkLst>
        </pc:spChg>
        <pc:spChg chg="mod">
          <ac:chgData name="John Waldron" userId="8335f057-b43c-4800-93a8-d297c8c1669d" providerId="ADAL" clId="{C52DF7BA-B3A0-4C99-8770-501E7E23B322}" dt="2021-09-24T08:25:29.103" v="22"/>
          <ac:spMkLst>
            <pc:docMk/>
            <pc:sldMasterMk cId="497775086" sldId="2147483648"/>
            <ac:spMk id="3" creationId="{54B6305E-5432-4BCC-B8DE-0BD91305A17C}"/>
          </ac:spMkLst>
        </pc:spChg>
        <pc:spChg chg="mod">
          <ac:chgData name="John Waldron" userId="8335f057-b43c-4800-93a8-d297c8c1669d" providerId="ADAL" clId="{C52DF7BA-B3A0-4C99-8770-501E7E23B322}" dt="2021-09-24T08:25:29.103" v="22"/>
          <ac:spMkLst>
            <pc:docMk/>
            <pc:sldMasterMk cId="497775086" sldId="2147483648"/>
            <ac:spMk id="4" creationId="{96A8914E-404D-44CA-91E4-C0E16EFCCC32}"/>
          </ac:spMkLst>
        </pc:spChg>
        <pc:spChg chg="mod">
          <ac:chgData name="John Waldron" userId="8335f057-b43c-4800-93a8-d297c8c1669d" providerId="ADAL" clId="{C52DF7BA-B3A0-4C99-8770-501E7E23B322}" dt="2021-09-24T08:25:29.103" v="22"/>
          <ac:spMkLst>
            <pc:docMk/>
            <pc:sldMasterMk cId="497775086" sldId="2147483648"/>
            <ac:spMk id="5" creationId="{C6F54A7D-BA14-4393-97F6-8F22B44ACDB2}"/>
          </ac:spMkLst>
        </pc:spChg>
        <pc:spChg chg="mod">
          <ac:chgData name="John Waldron" userId="8335f057-b43c-4800-93a8-d297c8c1669d" providerId="ADAL" clId="{C52DF7BA-B3A0-4C99-8770-501E7E23B322}" dt="2021-09-24T08:25:29.103" v="22"/>
          <ac:spMkLst>
            <pc:docMk/>
            <pc:sldMasterMk cId="497775086" sldId="2147483648"/>
            <ac:spMk id="6" creationId="{4F6BE994-9C8F-4C43-89DB-652F461B81FC}"/>
          </ac:spMkLst>
        </pc:spChg>
        <pc:sldLayoutChg chg="modSp">
          <pc:chgData name="John Waldron" userId="8335f057-b43c-4800-93a8-d297c8c1669d" providerId="ADAL" clId="{C52DF7BA-B3A0-4C99-8770-501E7E23B322}" dt="2021-09-24T08:25:29.103" v="22"/>
          <pc:sldLayoutMkLst>
            <pc:docMk/>
            <pc:sldMasterMk cId="497775086" sldId="2147483648"/>
            <pc:sldLayoutMk cId="1084865513" sldId="2147483649"/>
          </pc:sldLayoutMkLst>
          <pc:spChg chg="mod">
            <ac:chgData name="John Waldron" userId="8335f057-b43c-4800-93a8-d297c8c1669d" providerId="ADAL" clId="{C52DF7BA-B3A0-4C99-8770-501E7E23B322}" dt="2021-09-24T08:25:29.103" v="22"/>
            <ac:spMkLst>
              <pc:docMk/>
              <pc:sldMasterMk cId="497775086" sldId="2147483648"/>
              <pc:sldLayoutMk cId="1084865513" sldId="2147483649"/>
              <ac:spMk id="2" creationId="{3B2B3149-3FAA-46DD-872C-88A8A447B470}"/>
            </ac:spMkLst>
          </pc:spChg>
          <pc:spChg chg="mod">
            <ac:chgData name="John Waldron" userId="8335f057-b43c-4800-93a8-d297c8c1669d" providerId="ADAL" clId="{C52DF7BA-B3A0-4C99-8770-501E7E23B322}" dt="2021-09-24T08:25:29.103" v="22"/>
            <ac:spMkLst>
              <pc:docMk/>
              <pc:sldMasterMk cId="497775086" sldId="2147483648"/>
              <pc:sldLayoutMk cId="1084865513" sldId="2147483649"/>
              <ac:spMk id="3" creationId="{9B4FBB60-27B8-44DA-91FC-1041B7438F5A}"/>
            </ac:spMkLst>
          </pc:spChg>
        </pc:sldLayoutChg>
        <pc:sldLayoutChg chg="modSp">
          <pc:chgData name="John Waldron" userId="8335f057-b43c-4800-93a8-d297c8c1669d" providerId="ADAL" clId="{C52DF7BA-B3A0-4C99-8770-501E7E23B322}" dt="2021-09-24T08:25:29.103" v="22"/>
          <pc:sldLayoutMkLst>
            <pc:docMk/>
            <pc:sldMasterMk cId="497775086" sldId="2147483648"/>
            <pc:sldLayoutMk cId="357070571" sldId="2147483651"/>
          </pc:sldLayoutMkLst>
          <pc:spChg chg="mod">
            <ac:chgData name="John Waldron" userId="8335f057-b43c-4800-93a8-d297c8c1669d" providerId="ADAL" clId="{C52DF7BA-B3A0-4C99-8770-501E7E23B322}" dt="2021-09-24T08:25:29.103" v="22"/>
            <ac:spMkLst>
              <pc:docMk/>
              <pc:sldMasterMk cId="497775086" sldId="2147483648"/>
              <pc:sldLayoutMk cId="357070571" sldId="2147483651"/>
              <ac:spMk id="2" creationId="{56D73574-CBCC-48E4-AF40-0937A80390C0}"/>
            </ac:spMkLst>
          </pc:spChg>
          <pc:spChg chg="mod">
            <ac:chgData name="John Waldron" userId="8335f057-b43c-4800-93a8-d297c8c1669d" providerId="ADAL" clId="{C52DF7BA-B3A0-4C99-8770-501E7E23B322}" dt="2021-09-24T08:25:29.103" v="22"/>
            <ac:spMkLst>
              <pc:docMk/>
              <pc:sldMasterMk cId="497775086" sldId="2147483648"/>
              <pc:sldLayoutMk cId="357070571" sldId="2147483651"/>
              <ac:spMk id="3" creationId="{AD28D590-E8FF-4B7C-B343-77BE1E155DB1}"/>
            </ac:spMkLst>
          </pc:spChg>
        </pc:sldLayoutChg>
        <pc:sldLayoutChg chg="modSp">
          <pc:chgData name="John Waldron" userId="8335f057-b43c-4800-93a8-d297c8c1669d" providerId="ADAL" clId="{C52DF7BA-B3A0-4C99-8770-501E7E23B322}" dt="2021-09-24T08:25:29.103" v="22"/>
          <pc:sldLayoutMkLst>
            <pc:docMk/>
            <pc:sldMasterMk cId="497775086" sldId="2147483648"/>
            <pc:sldLayoutMk cId="3038507866" sldId="2147483652"/>
          </pc:sldLayoutMkLst>
          <pc:spChg chg="mod">
            <ac:chgData name="John Waldron" userId="8335f057-b43c-4800-93a8-d297c8c1669d" providerId="ADAL" clId="{C52DF7BA-B3A0-4C99-8770-501E7E23B322}" dt="2021-09-24T08:25:29.103" v="22"/>
            <ac:spMkLst>
              <pc:docMk/>
              <pc:sldMasterMk cId="497775086" sldId="2147483648"/>
              <pc:sldLayoutMk cId="3038507866" sldId="2147483652"/>
              <ac:spMk id="3" creationId="{84C2B0A8-8A70-4FC7-A26F-A8A847DD1879}"/>
            </ac:spMkLst>
          </pc:spChg>
          <pc:spChg chg="mod">
            <ac:chgData name="John Waldron" userId="8335f057-b43c-4800-93a8-d297c8c1669d" providerId="ADAL" clId="{C52DF7BA-B3A0-4C99-8770-501E7E23B322}" dt="2021-09-24T08:25:29.103" v="22"/>
            <ac:spMkLst>
              <pc:docMk/>
              <pc:sldMasterMk cId="497775086" sldId="2147483648"/>
              <pc:sldLayoutMk cId="3038507866" sldId="2147483652"/>
              <ac:spMk id="4" creationId="{528A3A76-F590-4C5A-A5C4-F45015D64BD7}"/>
            </ac:spMkLst>
          </pc:spChg>
        </pc:sldLayoutChg>
        <pc:sldLayoutChg chg="modSp">
          <pc:chgData name="John Waldron" userId="8335f057-b43c-4800-93a8-d297c8c1669d" providerId="ADAL" clId="{C52DF7BA-B3A0-4C99-8770-501E7E23B322}" dt="2021-09-24T08:25:29.103" v="22"/>
          <pc:sldLayoutMkLst>
            <pc:docMk/>
            <pc:sldMasterMk cId="497775086" sldId="2147483648"/>
            <pc:sldLayoutMk cId="3159776147" sldId="2147483653"/>
          </pc:sldLayoutMkLst>
          <pc:spChg chg="mod">
            <ac:chgData name="John Waldron" userId="8335f057-b43c-4800-93a8-d297c8c1669d" providerId="ADAL" clId="{C52DF7BA-B3A0-4C99-8770-501E7E23B322}" dt="2021-09-24T08:25:29.103" v="22"/>
            <ac:spMkLst>
              <pc:docMk/>
              <pc:sldMasterMk cId="497775086" sldId="2147483648"/>
              <pc:sldLayoutMk cId="3159776147" sldId="2147483653"/>
              <ac:spMk id="2" creationId="{A7E43AB0-4E54-4CA5-AD90-AD8FF1968A74}"/>
            </ac:spMkLst>
          </pc:spChg>
          <pc:spChg chg="mod">
            <ac:chgData name="John Waldron" userId="8335f057-b43c-4800-93a8-d297c8c1669d" providerId="ADAL" clId="{C52DF7BA-B3A0-4C99-8770-501E7E23B322}" dt="2021-09-24T08:25:29.103" v="22"/>
            <ac:spMkLst>
              <pc:docMk/>
              <pc:sldMasterMk cId="497775086" sldId="2147483648"/>
              <pc:sldLayoutMk cId="3159776147" sldId="2147483653"/>
              <ac:spMk id="3" creationId="{1DBE30BE-A4A0-425B-9095-581DFB8D873C}"/>
            </ac:spMkLst>
          </pc:spChg>
          <pc:spChg chg="mod">
            <ac:chgData name="John Waldron" userId="8335f057-b43c-4800-93a8-d297c8c1669d" providerId="ADAL" clId="{C52DF7BA-B3A0-4C99-8770-501E7E23B322}" dt="2021-09-24T08:25:29.103" v="22"/>
            <ac:spMkLst>
              <pc:docMk/>
              <pc:sldMasterMk cId="497775086" sldId="2147483648"/>
              <pc:sldLayoutMk cId="3159776147" sldId="2147483653"/>
              <ac:spMk id="4" creationId="{60AB9702-0561-42DD-B547-A4F1CB399472}"/>
            </ac:spMkLst>
          </pc:spChg>
          <pc:spChg chg="mod">
            <ac:chgData name="John Waldron" userId="8335f057-b43c-4800-93a8-d297c8c1669d" providerId="ADAL" clId="{C52DF7BA-B3A0-4C99-8770-501E7E23B322}" dt="2021-09-24T08:25:29.103" v="22"/>
            <ac:spMkLst>
              <pc:docMk/>
              <pc:sldMasterMk cId="497775086" sldId="2147483648"/>
              <pc:sldLayoutMk cId="3159776147" sldId="2147483653"/>
              <ac:spMk id="5" creationId="{EC3F9320-D5F3-45DC-A31E-5013391D1F0E}"/>
            </ac:spMkLst>
          </pc:spChg>
          <pc:spChg chg="mod">
            <ac:chgData name="John Waldron" userId="8335f057-b43c-4800-93a8-d297c8c1669d" providerId="ADAL" clId="{C52DF7BA-B3A0-4C99-8770-501E7E23B322}" dt="2021-09-24T08:25:29.103" v="22"/>
            <ac:spMkLst>
              <pc:docMk/>
              <pc:sldMasterMk cId="497775086" sldId="2147483648"/>
              <pc:sldLayoutMk cId="3159776147" sldId="2147483653"/>
              <ac:spMk id="6" creationId="{5C55C6CE-D602-434C-8216-D0F9DEB41B12}"/>
            </ac:spMkLst>
          </pc:spChg>
        </pc:sldLayoutChg>
        <pc:sldLayoutChg chg="modSp">
          <pc:chgData name="John Waldron" userId="8335f057-b43c-4800-93a8-d297c8c1669d" providerId="ADAL" clId="{C52DF7BA-B3A0-4C99-8770-501E7E23B322}" dt="2021-09-24T08:25:29.103" v="22"/>
          <pc:sldLayoutMkLst>
            <pc:docMk/>
            <pc:sldMasterMk cId="497775086" sldId="2147483648"/>
            <pc:sldLayoutMk cId="450422588" sldId="2147483656"/>
          </pc:sldLayoutMkLst>
          <pc:spChg chg="mod">
            <ac:chgData name="John Waldron" userId="8335f057-b43c-4800-93a8-d297c8c1669d" providerId="ADAL" clId="{C52DF7BA-B3A0-4C99-8770-501E7E23B322}" dt="2021-09-24T08:25:29.103" v="22"/>
            <ac:spMkLst>
              <pc:docMk/>
              <pc:sldMasterMk cId="497775086" sldId="2147483648"/>
              <pc:sldLayoutMk cId="450422588" sldId="2147483656"/>
              <ac:spMk id="2" creationId="{EC8CC6FB-8D5C-4763-8DC3-53EC622CB1FC}"/>
            </ac:spMkLst>
          </pc:spChg>
          <pc:spChg chg="mod">
            <ac:chgData name="John Waldron" userId="8335f057-b43c-4800-93a8-d297c8c1669d" providerId="ADAL" clId="{C52DF7BA-B3A0-4C99-8770-501E7E23B322}" dt="2021-09-24T08:25:29.103" v="22"/>
            <ac:spMkLst>
              <pc:docMk/>
              <pc:sldMasterMk cId="497775086" sldId="2147483648"/>
              <pc:sldLayoutMk cId="450422588" sldId="2147483656"/>
              <ac:spMk id="3" creationId="{90C92B35-2D6C-43D5-A24A-C66247920B85}"/>
            </ac:spMkLst>
          </pc:spChg>
          <pc:spChg chg="mod">
            <ac:chgData name="John Waldron" userId="8335f057-b43c-4800-93a8-d297c8c1669d" providerId="ADAL" clId="{C52DF7BA-B3A0-4C99-8770-501E7E23B322}" dt="2021-09-24T08:25:29.103" v="22"/>
            <ac:spMkLst>
              <pc:docMk/>
              <pc:sldMasterMk cId="497775086" sldId="2147483648"/>
              <pc:sldLayoutMk cId="450422588" sldId="2147483656"/>
              <ac:spMk id="4" creationId="{0E262FD0-9CCE-4662-A4C9-5605D8C178A2}"/>
            </ac:spMkLst>
          </pc:spChg>
        </pc:sldLayoutChg>
        <pc:sldLayoutChg chg="modSp">
          <pc:chgData name="John Waldron" userId="8335f057-b43c-4800-93a8-d297c8c1669d" providerId="ADAL" clId="{C52DF7BA-B3A0-4C99-8770-501E7E23B322}" dt="2021-09-24T08:25:29.103" v="22"/>
          <pc:sldLayoutMkLst>
            <pc:docMk/>
            <pc:sldMasterMk cId="497775086" sldId="2147483648"/>
            <pc:sldLayoutMk cId="2164552459" sldId="2147483657"/>
          </pc:sldLayoutMkLst>
          <pc:spChg chg="mod">
            <ac:chgData name="John Waldron" userId="8335f057-b43c-4800-93a8-d297c8c1669d" providerId="ADAL" clId="{C52DF7BA-B3A0-4C99-8770-501E7E23B322}" dt="2021-09-24T08:25:29.103" v="22"/>
            <ac:spMkLst>
              <pc:docMk/>
              <pc:sldMasterMk cId="497775086" sldId="2147483648"/>
              <pc:sldLayoutMk cId="2164552459" sldId="2147483657"/>
              <ac:spMk id="2" creationId="{04665710-D268-4202-A7D8-898ADC232D14}"/>
            </ac:spMkLst>
          </pc:spChg>
          <pc:spChg chg="mod">
            <ac:chgData name="John Waldron" userId="8335f057-b43c-4800-93a8-d297c8c1669d" providerId="ADAL" clId="{C52DF7BA-B3A0-4C99-8770-501E7E23B322}" dt="2021-09-24T08:25:29.103" v="22"/>
            <ac:spMkLst>
              <pc:docMk/>
              <pc:sldMasterMk cId="497775086" sldId="2147483648"/>
              <pc:sldLayoutMk cId="2164552459" sldId="2147483657"/>
              <ac:spMk id="3" creationId="{8177D367-1CE4-40E8-BD61-9C8BB3CD3A6F}"/>
            </ac:spMkLst>
          </pc:spChg>
          <pc:spChg chg="mod">
            <ac:chgData name="John Waldron" userId="8335f057-b43c-4800-93a8-d297c8c1669d" providerId="ADAL" clId="{C52DF7BA-B3A0-4C99-8770-501E7E23B322}" dt="2021-09-24T08:25:29.103" v="22"/>
            <ac:spMkLst>
              <pc:docMk/>
              <pc:sldMasterMk cId="497775086" sldId="2147483648"/>
              <pc:sldLayoutMk cId="2164552459" sldId="2147483657"/>
              <ac:spMk id="4" creationId="{D4D3D9A4-FC60-4BDF-A489-7705E1E6D2C5}"/>
            </ac:spMkLst>
          </pc:spChg>
        </pc:sldLayoutChg>
        <pc:sldLayoutChg chg="modSp">
          <pc:chgData name="John Waldron" userId="8335f057-b43c-4800-93a8-d297c8c1669d" providerId="ADAL" clId="{C52DF7BA-B3A0-4C99-8770-501E7E23B322}" dt="2021-09-24T08:25:29.103" v="22"/>
          <pc:sldLayoutMkLst>
            <pc:docMk/>
            <pc:sldMasterMk cId="497775086" sldId="2147483648"/>
            <pc:sldLayoutMk cId="244898929" sldId="2147483659"/>
          </pc:sldLayoutMkLst>
          <pc:spChg chg="mod">
            <ac:chgData name="John Waldron" userId="8335f057-b43c-4800-93a8-d297c8c1669d" providerId="ADAL" clId="{C52DF7BA-B3A0-4C99-8770-501E7E23B322}" dt="2021-09-24T08:25:29.103" v="22"/>
            <ac:spMkLst>
              <pc:docMk/>
              <pc:sldMasterMk cId="497775086" sldId="2147483648"/>
              <pc:sldLayoutMk cId="244898929" sldId="2147483659"/>
              <ac:spMk id="2" creationId="{28F60E3C-076C-464C-9923-DFA294B64D57}"/>
            </ac:spMkLst>
          </pc:spChg>
          <pc:spChg chg="mod">
            <ac:chgData name="John Waldron" userId="8335f057-b43c-4800-93a8-d297c8c1669d" providerId="ADAL" clId="{C52DF7BA-B3A0-4C99-8770-501E7E23B322}" dt="2021-09-24T08:25:29.103" v="22"/>
            <ac:spMkLst>
              <pc:docMk/>
              <pc:sldMasterMk cId="497775086" sldId="2147483648"/>
              <pc:sldLayoutMk cId="244898929" sldId="2147483659"/>
              <ac:spMk id="3" creationId="{3B402978-CB71-45F2-84BF-E52BD8E5B9D6}"/>
            </ac:spMkLst>
          </pc:spChg>
        </pc:sldLayoutChg>
      </pc:sldMasterChg>
      <pc:sldMasterChg chg="modSp del delSldLayout modSldLayout">
        <pc:chgData name="John Waldron" userId="8335f057-b43c-4800-93a8-d297c8c1669d" providerId="ADAL" clId="{C52DF7BA-B3A0-4C99-8770-501E7E23B322}" dt="2021-09-27T14:57:12.793" v="432" actId="47"/>
        <pc:sldMasterMkLst>
          <pc:docMk/>
          <pc:sldMasterMk cId="1619261706" sldId="2147483660"/>
        </pc:sldMasterMkLst>
        <pc:spChg chg="mod">
          <ac:chgData name="John Waldron" userId="8335f057-b43c-4800-93a8-d297c8c1669d" providerId="ADAL" clId="{C52DF7BA-B3A0-4C99-8770-501E7E23B322}" dt="2021-09-24T08:25:29.103" v="22"/>
          <ac:spMkLst>
            <pc:docMk/>
            <pc:sldMasterMk cId="1619261706" sldId="2147483660"/>
            <ac:spMk id="1026" creationId="{5797822F-C6D3-4FA0-965B-6746E470AB4B}"/>
          </ac:spMkLst>
        </pc:spChg>
        <pc:spChg chg="mod">
          <ac:chgData name="John Waldron" userId="8335f057-b43c-4800-93a8-d297c8c1669d" providerId="ADAL" clId="{C52DF7BA-B3A0-4C99-8770-501E7E23B322}" dt="2021-09-24T08:25:29.103" v="22"/>
          <ac:spMkLst>
            <pc:docMk/>
            <pc:sldMasterMk cId="1619261706" sldId="2147483660"/>
            <ac:spMk id="1027" creationId="{ACEF7548-C8EA-438F-BA77-2863857A64B1}"/>
          </ac:spMkLst>
        </pc:spChg>
        <pc:spChg chg="mod">
          <ac:chgData name="John Waldron" userId="8335f057-b43c-4800-93a8-d297c8c1669d" providerId="ADAL" clId="{C52DF7BA-B3A0-4C99-8770-501E7E23B322}" dt="2021-09-24T08:25:29.103" v="22"/>
          <ac:spMkLst>
            <pc:docMk/>
            <pc:sldMasterMk cId="1619261706" sldId="2147483660"/>
            <ac:spMk id="1028" creationId="{90D6E906-0B7A-4163-B576-8203FBC24015}"/>
          </ac:spMkLst>
        </pc:spChg>
        <pc:spChg chg="mod">
          <ac:chgData name="John Waldron" userId="8335f057-b43c-4800-93a8-d297c8c1669d" providerId="ADAL" clId="{C52DF7BA-B3A0-4C99-8770-501E7E23B322}" dt="2021-09-24T08:25:29.103" v="22"/>
          <ac:spMkLst>
            <pc:docMk/>
            <pc:sldMasterMk cId="1619261706" sldId="2147483660"/>
            <ac:spMk id="1029" creationId="{2B576B74-DFDE-4E82-B780-7079FA66FCD9}"/>
          </ac:spMkLst>
        </pc:spChg>
        <pc:spChg chg="mod">
          <ac:chgData name="John Waldron" userId="8335f057-b43c-4800-93a8-d297c8c1669d" providerId="ADAL" clId="{C52DF7BA-B3A0-4C99-8770-501E7E23B322}" dt="2021-09-24T08:25:29.103" v="22"/>
          <ac:spMkLst>
            <pc:docMk/>
            <pc:sldMasterMk cId="1619261706" sldId="2147483660"/>
            <ac:spMk id="1030" creationId="{6AFE42DA-3BC3-4FC7-8641-AA7109608EEC}"/>
          </ac:spMkLst>
        </pc:spChg>
        <pc:picChg chg="mod">
          <ac:chgData name="John Waldron" userId="8335f057-b43c-4800-93a8-d297c8c1669d" providerId="ADAL" clId="{C52DF7BA-B3A0-4C99-8770-501E7E23B322}" dt="2021-09-24T08:25:29.103" v="22"/>
          <ac:picMkLst>
            <pc:docMk/>
            <pc:sldMasterMk cId="1619261706" sldId="2147483660"/>
            <ac:picMk id="1031" creationId="{4062B2E7-4236-4C10-97EC-D5E356607821}"/>
          </ac:picMkLst>
        </pc:picChg>
        <pc:sldLayoutChg chg="modSp del">
          <pc:chgData name="John Waldron" userId="8335f057-b43c-4800-93a8-d297c8c1669d" providerId="ADAL" clId="{C52DF7BA-B3A0-4C99-8770-501E7E23B322}" dt="2021-09-27T14:57:12.793" v="432" actId="47"/>
          <pc:sldLayoutMkLst>
            <pc:docMk/>
            <pc:sldMasterMk cId="1619261706" sldId="2147483660"/>
            <pc:sldLayoutMk cId="3076318877" sldId="2147483661"/>
          </pc:sldLayoutMkLst>
          <pc:spChg chg="mod">
            <ac:chgData name="John Waldron" userId="8335f057-b43c-4800-93a8-d297c8c1669d" providerId="ADAL" clId="{C52DF7BA-B3A0-4C99-8770-501E7E23B322}" dt="2021-09-24T08:25:29.103" v="22"/>
            <ac:spMkLst>
              <pc:docMk/>
              <pc:sldMasterMk cId="1619261706" sldId="2147483660"/>
              <pc:sldLayoutMk cId="3076318877" sldId="2147483661"/>
              <ac:spMk id="2" creationId="{00000000-0000-0000-0000-000000000000}"/>
            </ac:spMkLst>
          </pc:spChg>
          <pc:spChg chg="mod">
            <ac:chgData name="John Waldron" userId="8335f057-b43c-4800-93a8-d297c8c1669d" providerId="ADAL" clId="{C52DF7BA-B3A0-4C99-8770-501E7E23B322}" dt="2021-09-24T08:25:29.103" v="22"/>
            <ac:spMkLst>
              <pc:docMk/>
              <pc:sldMasterMk cId="1619261706" sldId="2147483660"/>
              <pc:sldLayoutMk cId="3076318877" sldId="2147483661"/>
              <ac:spMk id="3" creationId="{00000000-0000-0000-0000-000000000000}"/>
            </ac:spMkLst>
          </pc:spChg>
        </pc:sldLayoutChg>
        <pc:sldLayoutChg chg="del">
          <pc:chgData name="John Waldron" userId="8335f057-b43c-4800-93a8-d297c8c1669d" providerId="ADAL" clId="{C52DF7BA-B3A0-4C99-8770-501E7E23B322}" dt="2021-09-27T14:57:12.793" v="432" actId="47"/>
          <pc:sldLayoutMkLst>
            <pc:docMk/>
            <pc:sldMasterMk cId="1619261706" sldId="2147483660"/>
            <pc:sldLayoutMk cId="897343256" sldId="2147483662"/>
          </pc:sldLayoutMkLst>
        </pc:sldLayoutChg>
        <pc:sldLayoutChg chg="modSp del">
          <pc:chgData name="John Waldron" userId="8335f057-b43c-4800-93a8-d297c8c1669d" providerId="ADAL" clId="{C52DF7BA-B3A0-4C99-8770-501E7E23B322}" dt="2021-09-27T14:57:12.793" v="432" actId="47"/>
          <pc:sldLayoutMkLst>
            <pc:docMk/>
            <pc:sldMasterMk cId="1619261706" sldId="2147483660"/>
            <pc:sldLayoutMk cId="2005875947" sldId="2147483663"/>
          </pc:sldLayoutMkLst>
          <pc:spChg chg="mod">
            <ac:chgData name="John Waldron" userId="8335f057-b43c-4800-93a8-d297c8c1669d" providerId="ADAL" clId="{C52DF7BA-B3A0-4C99-8770-501E7E23B322}" dt="2021-09-24T08:25:29.103" v="22"/>
            <ac:spMkLst>
              <pc:docMk/>
              <pc:sldMasterMk cId="1619261706" sldId="2147483660"/>
              <pc:sldLayoutMk cId="2005875947" sldId="2147483663"/>
              <ac:spMk id="2" creationId="{00000000-0000-0000-0000-000000000000}"/>
            </ac:spMkLst>
          </pc:spChg>
          <pc:spChg chg="mod">
            <ac:chgData name="John Waldron" userId="8335f057-b43c-4800-93a8-d297c8c1669d" providerId="ADAL" clId="{C52DF7BA-B3A0-4C99-8770-501E7E23B322}" dt="2021-09-24T08:25:29.103" v="22"/>
            <ac:spMkLst>
              <pc:docMk/>
              <pc:sldMasterMk cId="1619261706" sldId="2147483660"/>
              <pc:sldLayoutMk cId="2005875947" sldId="2147483663"/>
              <ac:spMk id="3" creationId="{00000000-0000-0000-0000-000000000000}"/>
            </ac:spMkLst>
          </pc:spChg>
        </pc:sldLayoutChg>
        <pc:sldLayoutChg chg="modSp del">
          <pc:chgData name="John Waldron" userId="8335f057-b43c-4800-93a8-d297c8c1669d" providerId="ADAL" clId="{C52DF7BA-B3A0-4C99-8770-501E7E23B322}" dt="2021-09-27T14:57:12.793" v="432" actId="47"/>
          <pc:sldLayoutMkLst>
            <pc:docMk/>
            <pc:sldMasterMk cId="1619261706" sldId="2147483660"/>
            <pc:sldLayoutMk cId="2855836620" sldId="2147483664"/>
          </pc:sldLayoutMkLst>
          <pc:spChg chg="mod">
            <ac:chgData name="John Waldron" userId="8335f057-b43c-4800-93a8-d297c8c1669d" providerId="ADAL" clId="{C52DF7BA-B3A0-4C99-8770-501E7E23B322}" dt="2021-09-24T08:25:29.103" v="22"/>
            <ac:spMkLst>
              <pc:docMk/>
              <pc:sldMasterMk cId="1619261706" sldId="2147483660"/>
              <pc:sldLayoutMk cId="2855836620" sldId="2147483664"/>
              <ac:spMk id="3" creationId="{00000000-0000-0000-0000-000000000000}"/>
            </ac:spMkLst>
          </pc:spChg>
          <pc:spChg chg="mod">
            <ac:chgData name="John Waldron" userId="8335f057-b43c-4800-93a8-d297c8c1669d" providerId="ADAL" clId="{C52DF7BA-B3A0-4C99-8770-501E7E23B322}" dt="2021-09-24T08:25:29.103" v="22"/>
            <ac:spMkLst>
              <pc:docMk/>
              <pc:sldMasterMk cId="1619261706" sldId="2147483660"/>
              <pc:sldLayoutMk cId="2855836620" sldId="2147483664"/>
              <ac:spMk id="4" creationId="{00000000-0000-0000-0000-000000000000}"/>
            </ac:spMkLst>
          </pc:spChg>
        </pc:sldLayoutChg>
        <pc:sldLayoutChg chg="modSp del">
          <pc:chgData name="John Waldron" userId="8335f057-b43c-4800-93a8-d297c8c1669d" providerId="ADAL" clId="{C52DF7BA-B3A0-4C99-8770-501E7E23B322}" dt="2021-09-27T14:57:12.793" v="432" actId="47"/>
          <pc:sldLayoutMkLst>
            <pc:docMk/>
            <pc:sldMasterMk cId="1619261706" sldId="2147483660"/>
            <pc:sldLayoutMk cId="1051955274" sldId="2147483665"/>
          </pc:sldLayoutMkLst>
          <pc:spChg chg="mod">
            <ac:chgData name="John Waldron" userId="8335f057-b43c-4800-93a8-d297c8c1669d" providerId="ADAL" clId="{C52DF7BA-B3A0-4C99-8770-501E7E23B322}" dt="2021-09-24T08:25:29.103" v="22"/>
            <ac:spMkLst>
              <pc:docMk/>
              <pc:sldMasterMk cId="1619261706" sldId="2147483660"/>
              <pc:sldLayoutMk cId="1051955274" sldId="2147483665"/>
              <ac:spMk id="3" creationId="{00000000-0000-0000-0000-000000000000}"/>
            </ac:spMkLst>
          </pc:spChg>
          <pc:spChg chg="mod">
            <ac:chgData name="John Waldron" userId="8335f057-b43c-4800-93a8-d297c8c1669d" providerId="ADAL" clId="{C52DF7BA-B3A0-4C99-8770-501E7E23B322}" dt="2021-09-24T08:25:29.103" v="22"/>
            <ac:spMkLst>
              <pc:docMk/>
              <pc:sldMasterMk cId="1619261706" sldId="2147483660"/>
              <pc:sldLayoutMk cId="1051955274" sldId="2147483665"/>
              <ac:spMk id="4" creationId="{00000000-0000-0000-0000-000000000000}"/>
            </ac:spMkLst>
          </pc:spChg>
          <pc:spChg chg="mod">
            <ac:chgData name="John Waldron" userId="8335f057-b43c-4800-93a8-d297c8c1669d" providerId="ADAL" clId="{C52DF7BA-B3A0-4C99-8770-501E7E23B322}" dt="2021-09-24T08:25:29.103" v="22"/>
            <ac:spMkLst>
              <pc:docMk/>
              <pc:sldMasterMk cId="1619261706" sldId="2147483660"/>
              <pc:sldLayoutMk cId="1051955274" sldId="2147483665"/>
              <ac:spMk id="5" creationId="{00000000-0000-0000-0000-000000000000}"/>
            </ac:spMkLst>
          </pc:spChg>
          <pc:spChg chg="mod">
            <ac:chgData name="John Waldron" userId="8335f057-b43c-4800-93a8-d297c8c1669d" providerId="ADAL" clId="{C52DF7BA-B3A0-4C99-8770-501E7E23B322}" dt="2021-09-24T08:25:29.103" v="22"/>
            <ac:spMkLst>
              <pc:docMk/>
              <pc:sldMasterMk cId="1619261706" sldId="2147483660"/>
              <pc:sldLayoutMk cId="1051955274" sldId="2147483665"/>
              <ac:spMk id="6" creationId="{00000000-0000-0000-0000-000000000000}"/>
            </ac:spMkLst>
          </pc:spChg>
        </pc:sldLayoutChg>
        <pc:sldLayoutChg chg="del">
          <pc:chgData name="John Waldron" userId="8335f057-b43c-4800-93a8-d297c8c1669d" providerId="ADAL" clId="{C52DF7BA-B3A0-4C99-8770-501E7E23B322}" dt="2021-09-27T14:57:12.793" v="432" actId="47"/>
          <pc:sldLayoutMkLst>
            <pc:docMk/>
            <pc:sldMasterMk cId="1619261706" sldId="2147483660"/>
            <pc:sldLayoutMk cId="1022658908" sldId="2147483666"/>
          </pc:sldLayoutMkLst>
        </pc:sldLayoutChg>
        <pc:sldLayoutChg chg="del">
          <pc:chgData name="John Waldron" userId="8335f057-b43c-4800-93a8-d297c8c1669d" providerId="ADAL" clId="{C52DF7BA-B3A0-4C99-8770-501E7E23B322}" dt="2021-09-27T14:57:12.793" v="432" actId="47"/>
          <pc:sldLayoutMkLst>
            <pc:docMk/>
            <pc:sldMasterMk cId="1619261706" sldId="2147483660"/>
            <pc:sldLayoutMk cId="194206604" sldId="2147483667"/>
          </pc:sldLayoutMkLst>
        </pc:sldLayoutChg>
        <pc:sldLayoutChg chg="modSp del">
          <pc:chgData name="John Waldron" userId="8335f057-b43c-4800-93a8-d297c8c1669d" providerId="ADAL" clId="{C52DF7BA-B3A0-4C99-8770-501E7E23B322}" dt="2021-09-27T14:57:12.793" v="432" actId="47"/>
          <pc:sldLayoutMkLst>
            <pc:docMk/>
            <pc:sldMasterMk cId="1619261706" sldId="2147483660"/>
            <pc:sldLayoutMk cId="1551718238" sldId="2147483668"/>
          </pc:sldLayoutMkLst>
          <pc:spChg chg="mod">
            <ac:chgData name="John Waldron" userId="8335f057-b43c-4800-93a8-d297c8c1669d" providerId="ADAL" clId="{C52DF7BA-B3A0-4C99-8770-501E7E23B322}" dt="2021-09-24T08:25:29.103" v="22"/>
            <ac:spMkLst>
              <pc:docMk/>
              <pc:sldMasterMk cId="1619261706" sldId="2147483660"/>
              <pc:sldLayoutMk cId="1551718238" sldId="2147483668"/>
              <ac:spMk id="2" creationId="{00000000-0000-0000-0000-000000000000}"/>
            </ac:spMkLst>
          </pc:spChg>
          <pc:spChg chg="mod">
            <ac:chgData name="John Waldron" userId="8335f057-b43c-4800-93a8-d297c8c1669d" providerId="ADAL" clId="{C52DF7BA-B3A0-4C99-8770-501E7E23B322}" dt="2021-09-24T08:25:29.103" v="22"/>
            <ac:spMkLst>
              <pc:docMk/>
              <pc:sldMasterMk cId="1619261706" sldId="2147483660"/>
              <pc:sldLayoutMk cId="1551718238" sldId="2147483668"/>
              <ac:spMk id="3" creationId="{00000000-0000-0000-0000-000000000000}"/>
            </ac:spMkLst>
          </pc:spChg>
          <pc:spChg chg="mod">
            <ac:chgData name="John Waldron" userId="8335f057-b43c-4800-93a8-d297c8c1669d" providerId="ADAL" clId="{C52DF7BA-B3A0-4C99-8770-501E7E23B322}" dt="2021-09-24T08:25:29.103" v="22"/>
            <ac:spMkLst>
              <pc:docMk/>
              <pc:sldMasterMk cId="1619261706" sldId="2147483660"/>
              <pc:sldLayoutMk cId="1551718238" sldId="2147483668"/>
              <ac:spMk id="4" creationId="{00000000-0000-0000-0000-000000000000}"/>
            </ac:spMkLst>
          </pc:spChg>
        </pc:sldLayoutChg>
        <pc:sldLayoutChg chg="modSp del">
          <pc:chgData name="John Waldron" userId="8335f057-b43c-4800-93a8-d297c8c1669d" providerId="ADAL" clId="{C52DF7BA-B3A0-4C99-8770-501E7E23B322}" dt="2021-09-27T14:57:12.793" v="432" actId="47"/>
          <pc:sldLayoutMkLst>
            <pc:docMk/>
            <pc:sldMasterMk cId="1619261706" sldId="2147483660"/>
            <pc:sldLayoutMk cId="481281561" sldId="2147483669"/>
          </pc:sldLayoutMkLst>
          <pc:spChg chg="mod">
            <ac:chgData name="John Waldron" userId="8335f057-b43c-4800-93a8-d297c8c1669d" providerId="ADAL" clId="{C52DF7BA-B3A0-4C99-8770-501E7E23B322}" dt="2021-09-24T08:25:29.103" v="22"/>
            <ac:spMkLst>
              <pc:docMk/>
              <pc:sldMasterMk cId="1619261706" sldId="2147483660"/>
              <pc:sldLayoutMk cId="481281561" sldId="2147483669"/>
              <ac:spMk id="2" creationId="{00000000-0000-0000-0000-000000000000}"/>
            </ac:spMkLst>
          </pc:spChg>
          <pc:spChg chg="mod">
            <ac:chgData name="John Waldron" userId="8335f057-b43c-4800-93a8-d297c8c1669d" providerId="ADAL" clId="{C52DF7BA-B3A0-4C99-8770-501E7E23B322}" dt="2021-09-24T08:25:29.103" v="22"/>
            <ac:spMkLst>
              <pc:docMk/>
              <pc:sldMasterMk cId="1619261706" sldId="2147483660"/>
              <pc:sldLayoutMk cId="481281561" sldId="2147483669"/>
              <ac:spMk id="3" creationId="{00000000-0000-0000-0000-000000000000}"/>
            </ac:spMkLst>
          </pc:spChg>
          <pc:spChg chg="mod">
            <ac:chgData name="John Waldron" userId="8335f057-b43c-4800-93a8-d297c8c1669d" providerId="ADAL" clId="{C52DF7BA-B3A0-4C99-8770-501E7E23B322}" dt="2021-09-24T08:25:29.103" v="22"/>
            <ac:spMkLst>
              <pc:docMk/>
              <pc:sldMasterMk cId="1619261706" sldId="2147483660"/>
              <pc:sldLayoutMk cId="481281561" sldId="2147483669"/>
              <ac:spMk id="4" creationId="{00000000-0000-0000-0000-000000000000}"/>
            </ac:spMkLst>
          </pc:spChg>
        </pc:sldLayoutChg>
        <pc:sldLayoutChg chg="del">
          <pc:chgData name="John Waldron" userId="8335f057-b43c-4800-93a8-d297c8c1669d" providerId="ADAL" clId="{C52DF7BA-B3A0-4C99-8770-501E7E23B322}" dt="2021-09-27T14:57:12.793" v="432" actId="47"/>
          <pc:sldLayoutMkLst>
            <pc:docMk/>
            <pc:sldMasterMk cId="1619261706" sldId="2147483660"/>
            <pc:sldLayoutMk cId="3976232827" sldId="2147483670"/>
          </pc:sldLayoutMkLst>
        </pc:sldLayoutChg>
        <pc:sldLayoutChg chg="modSp del">
          <pc:chgData name="John Waldron" userId="8335f057-b43c-4800-93a8-d297c8c1669d" providerId="ADAL" clId="{C52DF7BA-B3A0-4C99-8770-501E7E23B322}" dt="2021-09-27T14:57:12.793" v="432" actId="47"/>
          <pc:sldLayoutMkLst>
            <pc:docMk/>
            <pc:sldMasterMk cId="1619261706" sldId="2147483660"/>
            <pc:sldLayoutMk cId="1980633449" sldId="2147483671"/>
          </pc:sldLayoutMkLst>
          <pc:spChg chg="mod">
            <ac:chgData name="John Waldron" userId="8335f057-b43c-4800-93a8-d297c8c1669d" providerId="ADAL" clId="{C52DF7BA-B3A0-4C99-8770-501E7E23B322}" dt="2021-09-24T08:25:29.103" v="22"/>
            <ac:spMkLst>
              <pc:docMk/>
              <pc:sldMasterMk cId="1619261706" sldId="2147483660"/>
              <pc:sldLayoutMk cId="1980633449" sldId="2147483671"/>
              <ac:spMk id="2" creationId="{00000000-0000-0000-0000-000000000000}"/>
            </ac:spMkLst>
          </pc:spChg>
          <pc:spChg chg="mod">
            <ac:chgData name="John Waldron" userId="8335f057-b43c-4800-93a8-d297c8c1669d" providerId="ADAL" clId="{C52DF7BA-B3A0-4C99-8770-501E7E23B322}" dt="2021-09-24T08:25:29.103" v="22"/>
            <ac:spMkLst>
              <pc:docMk/>
              <pc:sldMasterMk cId="1619261706" sldId="2147483660"/>
              <pc:sldLayoutMk cId="1980633449" sldId="2147483671"/>
              <ac:spMk id="3" creationId="{00000000-0000-0000-0000-000000000000}"/>
            </ac:spMkLst>
          </pc:spChg>
        </pc:sldLayoutChg>
      </pc:sldMaster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https://actionsh.sharepoint.com/Masters/Masters/Masters/Report%20masters/Cessation%20policy/Pregnancy/Challenge%20Group/Progress%20to%202022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1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Sheet1!$A$3</c:f>
              <c:strCache>
                <c:ptCount val="1"/>
                <c:pt idx="0">
                  <c:v>SATOD</c:v>
                </c:pt>
              </c:strCache>
            </c:strRef>
          </c:tx>
          <c:spPr>
            <a:ln w="28575" cap="rnd">
              <a:solidFill>
                <a:schemeClr val="tx1"/>
              </a:solidFill>
              <a:round/>
            </a:ln>
            <a:effectLst/>
          </c:spPr>
          <c:marker>
            <c:symbol val="none"/>
          </c:marker>
          <c:dLbls>
            <c:dLbl>
              <c:idx val="1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A-D462-47D5-B096-84A3B8FFCB7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Sheet1!$B$2:$O$2</c:f>
              <c:strCache>
                <c:ptCount val="14"/>
                <c:pt idx="0">
                  <c:v>2008/9</c:v>
                </c:pt>
                <c:pt idx="1">
                  <c:v>2009/10</c:v>
                </c:pt>
                <c:pt idx="2">
                  <c:v>2010/11</c:v>
                </c:pt>
                <c:pt idx="3">
                  <c:v>2011/12</c:v>
                </c:pt>
                <c:pt idx="4">
                  <c:v>2012/13</c:v>
                </c:pt>
                <c:pt idx="5">
                  <c:v>2013/14</c:v>
                </c:pt>
                <c:pt idx="6">
                  <c:v>2014/15</c:v>
                </c:pt>
                <c:pt idx="7">
                  <c:v>2015/16</c:v>
                </c:pt>
                <c:pt idx="8">
                  <c:v>2016/17</c:v>
                </c:pt>
                <c:pt idx="9">
                  <c:v>2017/18</c:v>
                </c:pt>
                <c:pt idx="10">
                  <c:v>2018/19</c:v>
                </c:pt>
                <c:pt idx="11">
                  <c:v>2019/20</c:v>
                </c:pt>
                <c:pt idx="12">
                  <c:v>2020/21</c:v>
                </c:pt>
                <c:pt idx="13">
                  <c:v>2021/22</c:v>
                </c:pt>
              </c:strCache>
            </c:strRef>
          </c:cat>
          <c:val>
            <c:numRef>
              <c:f>Sheet1!$B$3:$O$3</c:f>
              <c:numCache>
                <c:formatCode>General</c:formatCode>
                <c:ptCount val="14"/>
                <c:pt idx="0">
                  <c:v>14.6</c:v>
                </c:pt>
                <c:pt idx="1">
                  <c:v>14.2</c:v>
                </c:pt>
                <c:pt idx="2">
                  <c:v>13.7</c:v>
                </c:pt>
                <c:pt idx="3">
                  <c:v>13.3</c:v>
                </c:pt>
                <c:pt idx="4">
                  <c:v>12.9</c:v>
                </c:pt>
                <c:pt idx="5">
                  <c:v>12.2</c:v>
                </c:pt>
                <c:pt idx="6">
                  <c:v>11.7</c:v>
                </c:pt>
                <c:pt idx="7">
                  <c:v>11</c:v>
                </c:pt>
                <c:pt idx="8">
                  <c:v>10.7</c:v>
                </c:pt>
                <c:pt idx="9">
                  <c:v>10.8</c:v>
                </c:pt>
                <c:pt idx="10">
                  <c:v>10.6</c:v>
                </c:pt>
                <c:pt idx="11">
                  <c:v>10.4</c:v>
                </c:pt>
                <c:pt idx="12" formatCode="0.0">
                  <c:v>9.6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D462-47D5-B096-84A3B8FFCB72}"/>
            </c:ext>
          </c:extLst>
        </c:ser>
        <c:ser>
          <c:idx val="1"/>
          <c:order val="1"/>
          <c:tx>
            <c:strRef>
              <c:f>Sheet1!$A$4</c:f>
              <c:strCache>
                <c:ptCount val="1"/>
                <c:pt idx="0">
                  <c:v>Avg decline since 2008</c:v>
                </c:pt>
              </c:strCache>
              <c:extLst xmlns:c15="http://schemas.microsoft.com/office/drawing/2012/chart"/>
            </c:strRef>
          </c:tx>
          <c:spPr>
            <a:ln w="28575" cap="rnd">
              <a:solidFill>
                <a:schemeClr val="tx1"/>
              </a:solidFill>
              <a:prstDash val="dash"/>
              <a:round/>
            </a:ln>
            <a:effectLst/>
          </c:spPr>
          <c:marker>
            <c:symbol val="none"/>
          </c:marker>
          <c:dLbls>
            <c:dLbl>
              <c:idx val="1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D462-47D5-B096-84A3B8FFCB72}"/>
                </c:ext>
              </c:extLst>
            </c:dLbl>
            <c:dLbl>
              <c:idx val="1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B-D462-47D5-B096-84A3B8FFCB7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Sheet1!$B$2:$O$2</c:f>
              <c:strCache>
                <c:ptCount val="14"/>
                <c:pt idx="0">
                  <c:v>2008/9</c:v>
                </c:pt>
                <c:pt idx="1">
                  <c:v>2009/10</c:v>
                </c:pt>
                <c:pt idx="2">
                  <c:v>2010/11</c:v>
                </c:pt>
                <c:pt idx="3">
                  <c:v>2011/12</c:v>
                </c:pt>
                <c:pt idx="4">
                  <c:v>2012/13</c:v>
                </c:pt>
                <c:pt idx="5">
                  <c:v>2013/14</c:v>
                </c:pt>
                <c:pt idx="6">
                  <c:v>2014/15</c:v>
                </c:pt>
                <c:pt idx="7">
                  <c:v>2015/16</c:v>
                </c:pt>
                <c:pt idx="8">
                  <c:v>2016/17</c:v>
                </c:pt>
                <c:pt idx="9">
                  <c:v>2017/18</c:v>
                </c:pt>
                <c:pt idx="10">
                  <c:v>2018/19</c:v>
                </c:pt>
                <c:pt idx="11">
                  <c:v>2019/20</c:v>
                </c:pt>
                <c:pt idx="12">
                  <c:v>2020/21</c:v>
                </c:pt>
                <c:pt idx="13">
                  <c:v>2021/22</c:v>
                </c:pt>
              </c:strCache>
              <c:extLst xmlns:c15="http://schemas.microsoft.com/office/drawing/2012/chart"/>
            </c:strRef>
          </c:cat>
          <c:val>
            <c:numRef>
              <c:f>Sheet1!$B$4:$O$4</c:f>
              <c:numCache>
                <c:formatCode>General</c:formatCode>
                <c:ptCount val="14"/>
                <c:pt idx="12" formatCode="0.0">
                  <c:v>9.6</c:v>
                </c:pt>
                <c:pt idx="13" formatCode="0.0">
                  <c:v>9.1999999999999993</c:v>
                </c:pt>
              </c:numCache>
              <c:extLst xmlns:c15="http://schemas.microsoft.com/office/drawing/2012/chart"/>
            </c:numRef>
          </c:val>
          <c:smooth val="0"/>
          <c:extLst xmlns:c15="http://schemas.microsoft.com/office/drawing/2012/chart">
            <c:ext xmlns:c16="http://schemas.microsoft.com/office/drawing/2014/chart" uri="{C3380CC4-5D6E-409C-BE32-E72D297353CC}">
              <c16:uniqueId val="{00000001-D462-47D5-B096-84A3B8FFCB72}"/>
            </c:ext>
          </c:extLst>
        </c:ser>
        <c:ser>
          <c:idx val="3"/>
          <c:order val="3"/>
          <c:tx>
            <c:strRef>
              <c:f>Sheet1!$A$6</c:f>
              <c:strCache>
                <c:ptCount val="1"/>
                <c:pt idx="0">
                  <c:v>To meet the 6% ambition</c:v>
                </c:pt>
              </c:strCache>
            </c:strRef>
          </c:tx>
          <c:spPr>
            <a:ln w="28575" cap="rnd">
              <a:solidFill>
                <a:srgbClr val="56D2CF"/>
              </a:solidFill>
              <a:prstDash val="dash"/>
              <a:round/>
            </a:ln>
            <a:effectLst/>
          </c:spPr>
          <c:marker>
            <c:symbol val="none"/>
          </c:marker>
          <c:dLbls>
            <c:dLbl>
              <c:idx val="1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D462-47D5-B096-84A3B8FFCB72}"/>
                </c:ext>
              </c:extLst>
            </c:dLbl>
            <c:dLbl>
              <c:idx val="1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D462-47D5-B096-84A3B8FFCB72}"/>
                </c:ext>
              </c:extLst>
            </c:dLbl>
            <c:dLbl>
              <c:idx val="1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D462-47D5-B096-84A3B8FFCB7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Sheet1!$B$2:$O$2</c:f>
              <c:strCache>
                <c:ptCount val="14"/>
                <c:pt idx="0">
                  <c:v>2008/9</c:v>
                </c:pt>
                <c:pt idx="1">
                  <c:v>2009/10</c:v>
                </c:pt>
                <c:pt idx="2">
                  <c:v>2010/11</c:v>
                </c:pt>
                <c:pt idx="3">
                  <c:v>2011/12</c:v>
                </c:pt>
                <c:pt idx="4">
                  <c:v>2012/13</c:v>
                </c:pt>
                <c:pt idx="5">
                  <c:v>2013/14</c:v>
                </c:pt>
                <c:pt idx="6">
                  <c:v>2014/15</c:v>
                </c:pt>
                <c:pt idx="7">
                  <c:v>2015/16</c:v>
                </c:pt>
                <c:pt idx="8">
                  <c:v>2016/17</c:v>
                </c:pt>
                <c:pt idx="9">
                  <c:v>2017/18</c:v>
                </c:pt>
                <c:pt idx="10">
                  <c:v>2018/19</c:v>
                </c:pt>
                <c:pt idx="11">
                  <c:v>2019/20</c:v>
                </c:pt>
                <c:pt idx="12">
                  <c:v>2020/21</c:v>
                </c:pt>
                <c:pt idx="13">
                  <c:v>2021/22</c:v>
                </c:pt>
              </c:strCache>
            </c:strRef>
          </c:cat>
          <c:val>
            <c:numRef>
              <c:f>Sheet1!$B$6:$O$6</c:f>
              <c:numCache>
                <c:formatCode>General</c:formatCode>
                <c:ptCount val="14"/>
                <c:pt idx="12" formatCode="0.0">
                  <c:v>9.6</c:v>
                </c:pt>
                <c:pt idx="13" formatCode="0">
                  <c:v>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D462-47D5-B096-84A3B8FFCB72}"/>
            </c:ext>
          </c:extLst>
        </c:ser>
        <c:dLbls>
          <c:dLblPos val="t"/>
          <c:showLegendKey val="0"/>
          <c:showVal val="1"/>
          <c:showCatName val="0"/>
          <c:showSerName val="0"/>
          <c:showPercent val="0"/>
          <c:showBubbleSize val="0"/>
        </c:dLbls>
        <c:smooth val="0"/>
        <c:axId val="37258736"/>
        <c:axId val="37252496"/>
        <c:extLst>
          <c:ext xmlns:c15="http://schemas.microsoft.com/office/drawing/2012/chart" uri="{02D57815-91ED-43cb-92C2-25804820EDAC}">
            <c15:filteredLineSeries>
              <c15:ser>
                <c:idx val="2"/>
                <c:order val="2"/>
                <c:tx>
                  <c:strRef>
                    <c:extLst>
                      <c:ext uri="{02D57815-91ED-43cb-92C2-25804820EDAC}">
                        <c15:formulaRef>
                          <c15:sqref>Sheet1!$A$5</c15:sqref>
                        </c15:formulaRef>
                      </c:ext>
                    </c:extLst>
                    <c:strCache>
                      <c:ptCount val="1"/>
                      <c:pt idx="0">
                        <c:v>Avg decline since 2015</c:v>
                      </c:pt>
                    </c:strCache>
                  </c:strRef>
                </c:tx>
                <c:spPr>
                  <a:ln w="28575" cap="rnd">
                    <a:solidFill>
                      <a:schemeClr val="accent1">
                        <a:lumMod val="75000"/>
                      </a:schemeClr>
                    </a:solidFill>
                    <a:prstDash val="dash"/>
                    <a:round/>
                  </a:ln>
                  <a:effectLst/>
                </c:spPr>
                <c:marker>
                  <c:symbol val="none"/>
                </c:marker>
                <c:dLbls>
                  <c:dLbl>
                    <c:idx val="11"/>
                    <c:delete val="1"/>
                    <c:extLst>
                      <c:ext uri="{CE6537A1-D6FC-4f65-9D91-7224C49458BB}"/>
                      <c:ext xmlns:c16="http://schemas.microsoft.com/office/drawing/2014/chart" uri="{C3380CC4-5D6E-409C-BE32-E72D297353CC}">
                        <c16:uniqueId val="{00000005-D462-47D5-B096-84A3B8FFCB72}"/>
                      </c:ext>
                    </c:extLst>
                  </c:dLbl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900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en-US"/>
                    </a:p>
                  </c:txPr>
                  <c:dLblPos val="t"/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>
                    <c:ext uri="{CE6537A1-D6FC-4f65-9D91-7224C49458BB}">
                      <c15:showLeaderLines val="1"/>
                      <c15:leaderLines>
                        <c:spPr>
                          <a:ln w="9525" cap="flat" cmpd="sng" algn="ctr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  <a:round/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strRef>
                    <c:extLst>
                      <c:ext uri="{02D57815-91ED-43cb-92C2-25804820EDAC}">
                        <c15:formulaRef>
                          <c15:sqref>Sheet1!$B$2:$O$2</c15:sqref>
                        </c15:formulaRef>
                      </c:ext>
                    </c:extLst>
                    <c:strCache>
                      <c:ptCount val="14"/>
                      <c:pt idx="0">
                        <c:v>2008/9</c:v>
                      </c:pt>
                      <c:pt idx="1">
                        <c:v>2009/10</c:v>
                      </c:pt>
                      <c:pt idx="2">
                        <c:v>2010/11</c:v>
                      </c:pt>
                      <c:pt idx="3">
                        <c:v>2011/12</c:v>
                      </c:pt>
                      <c:pt idx="4">
                        <c:v>2012/13</c:v>
                      </c:pt>
                      <c:pt idx="5">
                        <c:v>2013/14</c:v>
                      </c:pt>
                      <c:pt idx="6">
                        <c:v>2014/15</c:v>
                      </c:pt>
                      <c:pt idx="7">
                        <c:v>2015/16</c:v>
                      </c:pt>
                      <c:pt idx="8">
                        <c:v>2016/17</c:v>
                      </c:pt>
                      <c:pt idx="9">
                        <c:v>2017/18</c:v>
                      </c:pt>
                      <c:pt idx="10">
                        <c:v>2018/19</c:v>
                      </c:pt>
                      <c:pt idx="11">
                        <c:v>2019/20</c:v>
                      </c:pt>
                      <c:pt idx="12">
                        <c:v>2020/21</c:v>
                      </c:pt>
                      <c:pt idx="13">
                        <c:v>2021/22</c:v>
                      </c:pt>
                    </c:strCache>
                  </c:strRef>
                </c:cat>
                <c:val>
                  <c:numRef>
                    <c:extLst>
                      <c:ext uri="{02D57815-91ED-43cb-92C2-25804820EDAC}">
                        <c15:formulaRef>
                          <c15:sqref>Sheet1!$B$5:$O$5</c15:sqref>
                        </c15:formulaRef>
                      </c:ext>
                    </c:extLst>
                    <c:numCache>
                      <c:formatCode>General</c:formatCode>
                      <c:ptCount val="14"/>
                      <c:pt idx="12" formatCode="0.0">
                        <c:v>9.6</c:v>
                      </c:pt>
                      <c:pt idx="13" formatCode="0.0">
                        <c:v>9.4</c:v>
                      </c:pt>
                    </c:numCache>
                  </c:numRef>
                </c:val>
                <c:smooth val="0"/>
                <c:extLst>
                  <c:ext xmlns:c16="http://schemas.microsoft.com/office/drawing/2014/chart" uri="{C3380CC4-5D6E-409C-BE32-E72D297353CC}">
                    <c16:uniqueId val="{00000006-D462-47D5-B096-84A3B8FFCB72}"/>
                  </c:ext>
                </c:extLst>
              </c15:ser>
            </c15:filteredLineSeries>
          </c:ext>
        </c:extLst>
      </c:lineChart>
      <c:catAx>
        <c:axId val="3725873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2160000" spcFirstLastPara="1" vertOverflow="ellipsis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7252496"/>
        <c:crosses val="autoZero"/>
        <c:auto val="1"/>
        <c:lblAlgn val="ctr"/>
        <c:lblOffset val="100"/>
        <c:noMultiLvlLbl val="0"/>
      </c:catAx>
      <c:valAx>
        <c:axId val="3725249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GB" sz="1400"/>
                  <a:t>%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wrap="square" anchor="ctr" anchorCtr="1"/>
            <a:lstStyle/>
            <a:p>
              <a:pPr>
                <a:defRPr sz="14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725873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9CFDAF7-6A6A-4596-8E49-B6278442455D}" type="datetimeFigureOut">
              <a:rPr lang="en-GB" smtClean="0"/>
              <a:t>30/08/2022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64A4C8B-513E-499F-B2E0-B4626A8AB85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061273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02D3DDD-DAF2-4931-872C-E35BA4A1EEDF}" type="slidenum">
              <a:rPr lang="en-GB" altLang="en-US" smtClean="0"/>
              <a:pPr>
                <a:defRPr/>
              </a:pPr>
              <a:t>1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70688917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DF9AB15-87DA-354E-B37D-DB0F6F3651A1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239924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DF9AB15-87DA-354E-B37D-DB0F6F3651A1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586274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64A4C8B-513E-499F-B2E0-B4626A8AB859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7115803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64A4C8B-513E-499F-B2E0-B4626A8AB859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215102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EA055-18A6-4ECC-8864-36665902B498}" type="datetimeFigureOut">
              <a:rPr lang="en-GB" smtClean="0"/>
              <a:t>30/08/2022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1A6415-D730-4A9F-B7DB-225CEACFE8E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983158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EA055-18A6-4ECC-8864-36665902B498}" type="datetimeFigureOut">
              <a:rPr lang="en-GB" smtClean="0"/>
              <a:t>30/08/2022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1A6415-D730-4A9F-B7DB-225CEACFE8E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072362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EA055-18A6-4ECC-8864-36665902B498}" type="datetimeFigureOut">
              <a:rPr lang="en-GB" smtClean="0"/>
              <a:t>30/08/2022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1A6415-D730-4A9F-B7DB-225CEACFE8E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063353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EA055-18A6-4ECC-8864-36665902B498}" type="datetimeFigureOut">
              <a:rPr lang="en-GB" smtClean="0"/>
              <a:t>30/08/2022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1A6415-D730-4A9F-B7DB-225CEACFE8E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749879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EA055-18A6-4ECC-8864-36665902B498}" type="datetimeFigureOut">
              <a:rPr lang="en-GB" smtClean="0"/>
              <a:t>30/08/2022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1A6415-D730-4A9F-B7DB-225CEACFE8E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237068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EA055-18A6-4ECC-8864-36665902B498}" type="datetimeFigureOut">
              <a:rPr lang="en-GB" smtClean="0"/>
              <a:t>30/08/2022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1A6415-D730-4A9F-B7DB-225CEACFE8E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19857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EA055-18A6-4ECC-8864-36665902B498}" type="datetimeFigureOut">
              <a:rPr lang="en-GB" smtClean="0"/>
              <a:t>30/08/2022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1A6415-D730-4A9F-B7DB-225CEACFE8E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448236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EA055-18A6-4ECC-8864-36665902B498}" type="datetimeFigureOut">
              <a:rPr lang="en-GB" smtClean="0"/>
              <a:t>30/08/2022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1A6415-D730-4A9F-B7DB-225CEACFE8E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027193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EA055-18A6-4ECC-8864-36665902B498}" type="datetimeFigureOut">
              <a:rPr lang="en-GB" smtClean="0"/>
              <a:t>30/08/2022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1A6415-D730-4A9F-B7DB-225CEACFE8E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298170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EA055-18A6-4ECC-8864-36665902B498}" type="datetimeFigureOut">
              <a:rPr lang="en-GB" smtClean="0"/>
              <a:t>30/08/2022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1A6415-D730-4A9F-B7DB-225CEACFE8E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718500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EA055-18A6-4ECC-8864-36665902B498}" type="datetimeFigureOut">
              <a:rPr lang="en-GB" smtClean="0"/>
              <a:t>30/08/2022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1A6415-D730-4A9F-B7DB-225CEACFE8E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946100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7EA055-18A6-4ECC-8864-36665902B498}" type="datetimeFigureOut">
              <a:rPr lang="en-GB" smtClean="0"/>
              <a:t>30/08/2022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1A6415-D730-4A9F-B7DB-225CEACFE8E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630126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mailto:admin@smokefreeaction.org.uk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s://smokefreeaction.org.uk/smokefree-nhs/smoking-in-pregnancy-challenge-group/smoking-in-pregnancy-training-materials/" TargetMode="External"/><Relationship Id="rId3" Type="http://schemas.openxmlformats.org/officeDocument/2006/relationships/hyperlink" Target="https://www.ncsct.co.uk/publication_briefing_for_midwifery_staff.php" TargetMode="External"/><Relationship Id="rId7" Type="http://schemas.openxmlformats.org/officeDocument/2006/relationships/hyperlink" Target="http://www.e-lfh.org.uk/programmes/smoking-in-pregnancy/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elearning.ncsct.co.uk/shs_vba-launch" TargetMode="External"/><Relationship Id="rId5" Type="http://schemas.openxmlformats.org/officeDocument/2006/relationships/hyperlink" Target="http://elearning.ncsct.co.uk/vba_pregnancy-launch" TargetMode="External"/><Relationship Id="rId4" Type="http://schemas.openxmlformats.org/officeDocument/2006/relationships/hyperlink" Target="https://www.ncsct.co.uk/publication_ncsct_stp_pw.php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3" name="Picture 5" descr="Logo, company name&#10;&#10;Description automatically generated">
            <a:extLst>
              <a:ext uri="{FF2B5EF4-FFF2-40B4-BE49-F238E27FC236}">
                <a16:creationId xmlns:a16="http://schemas.microsoft.com/office/drawing/2014/main" id="{AAFF2F95-D95C-4F9C-8957-B98D2F5E7FA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63329" y="5305426"/>
            <a:ext cx="1745456" cy="10132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54E183EF-18E4-49D1-8E5E-4C10152AF9E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74601" y="1552574"/>
            <a:ext cx="5861447" cy="1784748"/>
          </a:xfrm>
        </p:spPr>
        <p:txBody>
          <a:bodyPr rtlCol="0">
            <a:normAutofit fontScale="90000"/>
          </a:bodyPr>
          <a:lstStyle/>
          <a:p>
            <a:pPr>
              <a:defRPr/>
            </a:pPr>
            <a:r>
              <a:rPr lang="en-US" sz="3675" b="1" dirty="0">
                <a:latin typeface="Arial" panose="020B0604020202020204" pitchFamily="34" charset="0"/>
                <a:cs typeface="Arial" panose="020B0604020202020204" pitchFamily="34" charset="0"/>
              </a:rPr>
              <a:t>Supporting pregnant smokers: Implications of new NICE guidance and the NHS Long Term Plan</a:t>
            </a:r>
            <a:endParaRPr lang="en-GB" sz="3675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127" name="Subtitle 2">
            <a:extLst>
              <a:ext uri="{FF2B5EF4-FFF2-40B4-BE49-F238E27FC236}">
                <a16:creationId xmlns:a16="http://schemas.microsoft.com/office/drawing/2014/main" id="{ED6DA029-5241-45BC-922D-A3D516084C34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971676" y="3435548"/>
            <a:ext cx="5200650" cy="984647"/>
          </a:xfrm>
        </p:spPr>
        <p:txBody>
          <a:bodyPr>
            <a:noAutofit/>
          </a:bodyPr>
          <a:lstStyle/>
          <a:p>
            <a:pPr eaLnBrk="1" hangingPunct="1"/>
            <a:r>
              <a:rPr lang="en-GB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16 March 2022, </a:t>
            </a:r>
            <a:r>
              <a:rPr lang="en-GB" sz="18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10:30 – 11:30</a:t>
            </a:r>
          </a:p>
          <a:p>
            <a:pPr eaLnBrk="1" hangingPunct="1"/>
            <a:r>
              <a:rPr lang="en-GB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Chaired by </a:t>
            </a:r>
            <a:r>
              <a:rPr lang="en-GB" sz="1800" dirty="0">
                <a:solidFill>
                  <a:srgbClr val="0E101A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John Waldron, Senior Policy and Public Affairs Officer, ASH</a:t>
            </a:r>
            <a:endParaRPr lang="en-GB" alt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Picture 5" descr="Text&#10;&#10;Description automatically generated">
            <a:extLst>
              <a:ext uri="{FF2B5EF4-FFF2-40B4-BE49-F238E27FC236}">
                <a16:creationId xmlns:a16="http://schemas.microsoft.com/office/drawing/2014/main" id="{8EB9E187-F729-40AC-BC74-41AF98225518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08785" y="5433301"/>
            <a:ext cx="2177329" cy="757472"/>
          </a:xfrm>
          <a:prstGeom prst="rect">
            <a:avLst/>
          </a:prstGeom>
        </p:spPr>
      </p:pic>
      <p:pic>
        <p:nvPicPr>
          <p:cNvPr id="7" name="Picture 6" descr="A blue sign with white text&#10;&#10;Description automatically generated with medium confidence">
            <a:extLst>
              <a:ext uri="{FF2B5EF4-FFF2-40B4-BE49-F238E27FC236}">
                <a16:creationId xmlns:a16="http://schemas.microsoft.com/office/drawing/2014/main" id="{56FEE4A1-BBF6-4C33-A9E5-64D4126D6249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35215" y="5339176"/>
            <a:ext cx="1745456" cy="94572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CFD7AF-13BF-B94C-B2DA-62FCC5D781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01157" y="379171"/>
            <a:ext cx="3941686" cy="585482"/>
          </a:xfrm>
        </p:spPr>
        <p:txBody>
          <a:bodyPr anchor="b">
            <a:normAutofit/>
          </a:bodyPr>
          <a:lstStyle/>
          <a:p>
            <a:pPr algn="ctr"/>
            <a:r>
              <a:rPr lang="en-US" altLang="en-US" sz="3600" b="1" dirty="0">
                <a:solidFill>
                  <a:srgbClr val="F19C3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Agenda </a:t>
            </a:r>
            <a:endParaRPr lang="en-US" sz="36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397C7F9-4C35-4C0F-8E73-555D2768579A}"/>
              </a:ext>
            </a:extLst>
          </p:cNvPr>
          <p:cNvSpPr txBox="1"/>
          <p:nvPr/>
        </p:nvSpPr>
        <p:spPr>
          <a:xfrm>
            <a:off x="308345" y="1255360"/>
            <a:ext cx="8527310" cy="4782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b="1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10:30 – 10:35 – Introduction from the Chair </a:t>
            </a:r>
            <a:endParaRPr lang="en-GB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lvl="0">
              <a:lnSpc>
                <a:spcPct val="107000"/>
              </a:lnSpc>
              <a:spcAft>
                <a:spcPts val="1200"/>
              </a:spcAft>
            </a:pPr>
            <a:r>
              <a:rPr lang="en-GB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John Waldron, </a:t>
            </a:r>
            <a:r>
              <a:rPr lang="en-GB" dirty="0">
                <a:solidFill>
                  <a:srgbClr val="0E101A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Senior Policy and Public Affairs Officer, ASH</a:t>
            </a:r>
            <a:endParaRPr lang="en-GB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GB" b="1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10:35 – 10:45 – LTP support for pregnant smokers </a:t>
            </a:r>
            <a:endParaRPr lang="en-GB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lvl="0">
              <a:spcAft>
                <a:spcPts val="1200"/>
              </a:spcAft>
            </a:pPr>
            <a:r>
              <a:rPr lang="en-GB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Misha Moore, National Speciality Advisor for Obstetrics (Public Health), NHS England and NHS Improvement  </a:t>
            </a:r>
            <a:endParaRPr lang="en-GB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r>
              <a:rPr lang="en-GB" b="1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10:45 – 11:05 – </a:t>
            </a:r>
            <a:r>
              <a:rPr lang="en-GB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NICE guidance on treating pregnant smokers: summary of the basics and NRT use during pregnancy </a:t>
            </a:r>
            <a:endParaRPr lang="en-GB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lvl="0">
              <a:spcAft>
                <a:spcPts val="1200"/>
              </a:spcAft>
            </a:pPr>
            <a:r>
              <a:rPr lang="en-GB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Yvonne Hermon, Smoking and Pregnancy Consultant, NCSCT </a:t>
            </a:r>
            <a:endParaRPr lang="en-GB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r>
              <a:rPr lang="en-GB" b="1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11:05 – 11:15 – NICE guidance: Financial incentives </a:t>
            </a:r>
            <a:endParaRPr lang="en-GB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lvl="0">
              <a:spcAft>
                <a:spcPts val="1200"/>
              </a:spcAft>
            </a:pPr>
            <a:r>
              <a:rPr lang="en-GB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Jane Coyne, GM Treating Tobacco Dependency Programme Lead</a:t>
            </a:r>
            <a:endParaRPr lang="en-GB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r>
              <a:rPr lang="en-GB" b="1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11:15 – 11:25 – Q&amp;A</a:t>
            </a:r>
            <a:endParaRPr lang="en-GB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lvl="0">
              <a:lnSpc>
                <a:spcPct val="107000"/>
              </a:lnSpc>
              <a:spcAft>
                <a:spcPts val="1200"/>
              </a:spcAft>
            </a:pPr>
            <a:r>
              <a:rPr lang="en-GB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All panellists </a:t>
            </a:r>
            <a:endParaRPr lang="en-GB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GB" b="1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11:25 – 11:30 – Closing remarks </a:t>
            </a:r>
            <a:endParaRPr lang="en-GB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lvl="0">
              <a:lnSpc>
                <a:spcPct val="107000"/>
              </a:lnSpc>
              <a:spcAft>
                <a:spcPts val="800"/>
              </a:spcAft>
            </a:pPr>
            <a:r>
              <a:rPr lang="en-GB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John Waldron, </a:t>
            </a:r>
            <a:r>
              <a:rPr lang="en-GB" dirty="0">
                <a:solidFill>
                  <a:srgbClr val="0E101A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Senior Policy and Public Affairs Officer, ASH</a:t>
            </a:r>
            <a:endParaRPr lang="en-GB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211161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CFD7AF-13BF-B94C-B2DA-62FCC5D781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01157" y="672466"/>
            <a:ext cx="3941686" cy="585482"/>
          </a:xfrm>
        </p:spPr>
        <p:txBody>
          <a:bodyPr anchor="b">
            <a:normAutofit/>
          </a:bodyPr>
          <a:lstStyle/>
          <a:p>
            <a:pPr algn="ctr"/>
            <a:r>
              <a:rPr lang="en-US" altLang="en-US" sz="3600" b="1" dirty="0">
                <a:solidFill>
                  <a:srgbClr val="F19C32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Housekeeping</a:t>
            </a:r>
            <a:endParaRPr lang="en-US" sz="3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4218CA-F376-344C-A3E3-412CE68966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61827" y="1422370"/>
            <a:ext cx="7420346" cy="3216306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The meeting is being recorded, and a recording of the event will be circulated to all attendees and uploaded to the ASH webinar page after the event. </a:t>
            </a:r>
          </a:p>
          <a:p>
            <a:pPr>
              <a:defRPr/>
            </a:pPr>
            <a:r>
              <a:rPr lang="en-GB" sz="1800" dirty="0">
                <a:solidFill>
                  <a:srgbClr val="0E101A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Please can all panellists and attendees keep themselves muted and turn their videos off unless they are presenting. ASH staff will mute anyone who is unmuted and not presenting.</a:t>
            </a:r>
            <a:endParaRPr lang="en-GB" sz="1800" dirty="0">
              <a:solidFill>
                <a:srgbClr val="0E101A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defRPr/>
            </a:pPr>
            <a:r>
              <a:rPr lang="en-GB" sz="1800" dirty="0">
                <a:latin typeface="Arial" panose="020B0604020202020204" pitchFamily="34" charset="0"/>
                <a:cs typeface="Arial" panose="020B0604020202020204" pitchFamily="34" charset="0"/>
              </a:rPr>
              <a:t>We encourage all attendees to submit questions and reflections in the meeting chat, to be discussed during the Q&amp;A session.</a:t>
            </a:r>
          </a:p>
          <a:p>
            <a:pPr>
              <a:defRPr/>
            </a:pPr>
            <a:r>
              <a:rPr lang="en-GB" sz="1800" dirty="0">
                <a:solidFill>
                  <a:srgbClr val="0E101A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If you have any other issues, please post in the meeting chat or email </a:t>
            </a:r>
            <a:r>
              <a:rPr lang="en-GB" sz="1800" u="sng" dirty="0">
                <a:solidFill>
                  <a:srgbClr val="0000F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admin@smokefreeaction.org.uk</a:t>
            </a:r>
            <a:endParaRPr lang="en-GB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defRPr/>
            </a:pPr>
            <a:endParaRPr lang="en-GB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48793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2A26BB92-A5A0-47B2-8A53-35869942888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36280106"/>
              </p:ext>
            </p:extLst>
          </p:nvPr>
        </p:nvGraphicFramePr>
        <p:xfrm>
          <a:off x="628650" y="1626781"/>
          <a:ext cx="7886700" cy="486609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Title 1">
            <a:extLst>
              <a:ext uri="{FF2B5EF4-FFF2-40B4-BE49-F238E27FC236}">
                <a16:creationId xmlns:a16="http://schemas.microsoft.com/office/drawing/2014/main" id="{AD1CB9A2-8FD6-4216-AB5B-EDA61C1264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14903" y="836371"/>
            <a:ext cx="5914193" cy="585482"/>
          </a:xfrm>
        </p:spPr>
        <p:txBody>
          <a:bodyPr anchor="b">
            <a:normAutofit fontScale="90000"/>
          </a:bodyPr>
          <a:lstStyle/>
          <a:p>
            <a:pPr algn="ctr"/>
            <a:r>
              <a:rPr lang="en-US" altLang="en-US" sz="3600" b="1" dirty="0">
                <a:solidFill>
                  <a:srgbClr val="F19C3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Progress in reducing SATOD rates </a:t>
            </a:r>
            <a:endParaRPr lang="en-US" sz="36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5938C5A-FCEB-4B70-85FE-BD0FED553717}"/>
              </a:ext>
            </a:extLst>
          </p:cNvPr>
          <p:cNvSpPr txBox="1"/>
          <p:nvPr/>
        </p:nvSpPr>
        <p:spPr>
          <a:xfrm>
            <a:off x="4571999" y="3880884"/>
            <a:ext cx="3009014" cy="92333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/>
              <a:t>SATOD rates would need to fall by over a third this year to achieve the 6% ambition</a:t>
            </a:r>
          </a:p>
        </p:txBody>
      </p:sp>
    </p:spTree>
    <p:extLst>
      <p:ext uri="{BB962C8B-B14F-4D97-AF65-F5344CB8AC3E}">
        <p14:creationId xmlns:p14="http://schemas.microsoft.com/office/powerpoint/2010/main" val="39689145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8F7638-4AB7-4C19-B775-C55EB39AF4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711842"/>
            <a:ext cx="7886700" cy="4465121"/>
          </a:xfrm>
        </p:spPr>
        <p:txBody>
          <a:bodyPr>
            <a:normAutofit lnSpcReduction="10000"/>
          </a:bodyPr>
          <a:lstStyle/>
          <a:p>
            <a:r>
              <a:rPr lang="en-GB" sz="2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NICE recommends that </a:t>
            </a:r>
            <a:r>
              <a:rPr lang="en-US" sz="2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midwives (and other professionals working with pregnant women) are trained to assess and record people's smoking status and their readiness to quit.</a:t>
            </a:r>
          </a:p>
          <a:p>
            <a:r>
              <a:rPr lang="en-US" sz="2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The NCSCT has a range of online briefings and e-learning. They also provide face to face training and support:</a:t>
            </a:r>
          </a:p>
          <a:p>
            <a:pPr lvl="1"/>
            <a:r>
              <a:rPr lang="en-GB" sz="1900" u="none" strike="noStrike" dirty="0">
                <a:solidFill>
                  <a:srgbClr val="3366FF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Smoking cessation: a briefing for midwifery staff</a:t>
            </a:r>
            <a:endParaRPr lang="en-GB" sz="190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r>
              <a:rPr lang="en-GB" sz="1900" u="none" strike="noStrike" dirty="0">
                <a:solidFill>
                  <a:srgbClr val="3366FF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Standard Treatment Programme for Pregnant Women</a:t>
            </a:r>
            <a:endParaRPr lang="en-GB" sz="1900" u="none" strike="noStrike" dirty="0">
              <a:solidFill>
                <a:srgbClr val="3366FF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r>
              <a:rPr lang="en-GB" sz="1900" u="none" strike="noStrike" dirty="0">
                <a:solidFill>
                  <a:srgbClr val="3366FF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  <a:hlinkClick r:id="rId5"/>
              </a:rPr>
              <a:t>Very Brief Advice on smoking for pregnant women online training</a:t>
            </a:r>
            <a:endParaRPr lang="en-GB" sz="190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r>
              <a:rPr lang="en-GB" sz="1900" u="none" strike="noStrike" dirty="0" err="1">
                <a:solidFill>
                  <a:srgbClr val="3366FF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  <a:hlinkClick r:id="rId6"/>
              </a:rPr>
              <a:t>Secondhand</a:t>
            </a:r>
            <a:r>
              <a:rPr lang="en-GB" sz="1900" u="none" strike="noStrike" dirty="0">
                <a:solidFill>
                  <a:srgbClr val="3366FF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  <a:hlinkClick r:id="rId6"/>
              </a:rPr>
              <a:t> smoke: promoting smokefree homes and cars online training </a:t>
            </a:r>
            <a:endParaRPr lang="en-GB" sz="190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Online training on VBA and CO screening is also available from e-Learning for Healthcare: </a:t>
            </a:r>
            <a:br>
              <a:rPr lang="en-US" sz="2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n-US" sz="2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  <a:hlinkClick r:id="rId7"/>
              </a:rPr>
              <a:t>www.e-lfh.org.uk/programmes/smoking-in-pregnancy/</a:t>
            </a:r>
            <a:endParaRPr lang="en-US" sz="20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r>
              <a:rPr lang="en-GB" sz="2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These are all collated on the Smoking in Pregnancy Challenge Group webpage on </a:t>
            </a:r>
            <a:r>
              <a:rPr lang="en-GB" sz="2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  <a:hlinkClick r:id="rId8"/>
              </a:rPr>
              <a:t>training</a:t>
            </a:r>
            <a:endParaRPr lang="en-GB" sz="20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endParaRPr lang="en-GB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B22BEEA9-D4BB-42CF-98DB-6BB51BC742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14903" y="836371"/>
            <a:ext cx="5914193" cy="585482"/>
          </a:xfrm>
        </p:spPr>
        <p:txBody>
          <a:bodyPr anchor="b">
            <a:normAutofit fontScale="90000"/>
          </a:bodyPr>
          <a:lstStyle/>
          <a:p>
            <a:pPr algn="ctr"/>
            <a:r>
              <a:rPr lang="en-US" altLang="en-US" sz="3600" b="1" dirty="0">
                <a:solidFill>
                  <a:srgbClr val="F19C3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Implementing NICE guidance: training resources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6084858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924553EA454694B8CD2AA52A00C529E" ma:contentTypeVersion="16" ma:contentTypeDescription="Create a new document." ma:contentTypeScope="" ma:versionID="d27662799cfbf8af8fa830a3aad30cf6">
  <xsd:schema xmlns:xsd="http://www.w3.org/2001/XMLSchema" xmlns:xs="http://www.w3.org/2001/XMLSchema" xmlns:p="http://schemas.microsoft.com/office/2006/metadata/properties" xmlns:ns2="3a4543a0-6766-456e-a2ee-4414459d9a0a" xmlns:ns3="af7b454b-5578-4b92-ad2d-05626e091018" targetNamespace="http://schemas.microsoft.com/office/2006/metadata/properties" ma:root="true" ma:fieldsID="6a05d52439d97e3e3fc910ddb7e15c37" ns2:_="" ns3:_="">
    <xsd:import namespace="3a4543a0-6766-456e-a2ee-4414459d9a0a"/>
    <xsd:import namespace="af7b454b-5578-4b92-ad2d-05626e09101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LengthInSeconds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a4543a0-6766-456e-a2ee-4414459d9a0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96d2e6d8-cbd0-4db0-ba36-afbb08a2ca2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f7b454b-5578-4b92-ad2d-05626e091018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8c5b07f2-ba60-4e2c-beaf-204d65fe82c0}" ma:internalName="TaxCatchAll" ma:showField="CatchAllData" ma:web="af7b454b-5578-4b92-ad2d-05626e09101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3a4543a0-6766-456e-a2ee-4414459d9a0a">
      <Terms xmlns="http://schemas.microsoft.com/office/infopath/2007/PartnerControls"/>
    </lcf76f155ced4ddcb4097134ff3c332f>
    <TaxCatchAll xmlns="af7b454b-5578-4b92-ad2d-05626e091018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1C85438D-43E5-462E-A89F-A925A6A18C3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a4543a0-6766-456e-a2ee-4414459d9a0a"/>
    <ds:schemaRef ds:uri="af7b454b-5578-4b92-ad2d-05626e09101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10E7F949-5E0B-45CE-9CD4-13AD862A5592}">
  <ds:schemaRefs>
    <ds:schemaRef ds:uri="http://schemas.microsoft.com/office/2006/metadata/properties"/>
    <ds:schemaRef ds:uri="http://schemas.microsoft.com/office/infopath/2007/PartnerControls"/>
    <ds:schemaRef ds:uri="3a4543a0-6766-456e-a2ee-4414459d9a0a"/>
    <ds:schemaRef ds:uri="af7b454b-5578-4b92-ad2d-05626e091018"/>
  </ds:schemaRefs>
</ds:datastoreItem>
</file>

<file path=customXml/itemProps3.xml><?xml version="1.0" encoding="utf-8"?>
<ds:datastoreItem xmlns:ds="http://schemas.openxmlformats.org/officeDocument/2006/customXml" ds:itemID="{00083A18-6575-421D-9407-CA85ECA95CFB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1806</TotalTime>
  <Words>424</Words>
  <Application>Microsoft Office PowerPoint</Application>
  <PresentationFormat>On-screen Show (4:3)</PresentationFormat>
  <Paragraphs>41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Supporting pregnant smokers: Implications of new NICE guidance and the NHS Long Term Plan</vt:lpstr>
      <vt:lpstr>Agenda </vt:lpstr>
      <vt:lpstr>Housekeeping</vt:lpstr>
      <vt:lpstr>Progress in reducing SATOD rates </vt:lpstr>
      <vt:lpstr>Implementing NICE guidance: training resources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ASH webinar: Securing a smokefree future for mental health services</dc:title>
  <dc:creator>Efe Mamuzo</dc:creator>
  <cp:lastModifiedBy>Amy Murgatroyd</cp:lastModifiedBy>
  <cp:revision>4</cp:revision>
  <dcterms:created xsi:type="dcterms:W3CDTF">2021-09-13T12:22:11Z</dcterms:created>
  <dcterms:modified xsi:type="dcterms:W3CDTF">2022-08-30T13:46:43Z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0x0101008924553EA454694B8CD2AA52A00C529E</vt:lpwstr>
  </property>
  <property fmtid="{D5CDD505-2E9C-101B-9397-08002B2CF9AE}" pid="3" name="MediaServiceImageTags">
    <vt:lpwstr/>
  </property>
</Properties>
</file>