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2"/>
  </p:notesMasterIdLst>
  <p:sldIdLst>
    <p:sldId id="474" r:id="rId5"/>
    <p:sldId id="482" r:id="rId6"/>
    <p:sldId id="479" r:id="rId7"/>
    <p:sldId id="483" r:id="rId8"/>
    <p:sldId id="260" r:id="rId9"/>
    <p:sldId id="259" r:id="rId10"/>
    <p:sldId id="47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C992E7-7805-4122-ACE6-47C970B484A6}" v="4" dt="2022-08-19T11:41:47.7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1055" autoAdjust="0"/>
  </p:normalViewPr>
  <p:slideViewPr>
    <p:cSldViewPr snapToGrid="0">
      <p:cViewPr varScale="1">
        <p:scale>
          <a:sx n="63" d="100"/>
          <a:sy n="63" d="100"/>
        </p:scale>
        <p:origin x="172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Waldron" userId="8335f057-b43c-4800-93a8-d297c8c1669d" providerId="ADAL" clId="{14F95CB3-6403-420D-AFDD-F47F6F00094D}"/>
    <pc:docChg chg="undo redo custSel addSld delSld modSld">
      <pc:chgData name="John Waldron" userId="8335f057-b43c-4800-93a8-d297c8c1669d" providerId="ADAL" clId="{14F95CB3-6403-420D-AFDD-F47F6F00094D}" dt="2022-03-02T10:09:23.117" v="1559" actId="6549"/>
      <pc:docMkLst>
        <pc:docMk/>
      </pc:docMkLst>
      <pc:sldChg chg="addSp delSp modSp add mod modNotesTx">
        <pc:chgData name="John Waldron" userId="8335f057-b43c-4800-93a8-d297c8c1669d" providerId="ADAL" clId="{14F95CB3-6403-420D-AFDD-F47F6F00094D}" dt="2022-02-23T14:20:05.223" v="1423" actId="20577"/>
        <pc:sldMkLst>
          <pc:docMk/>
          <pc:sldMk cId="121943110" sldId="259"/>
        </pc:sldMkLst>
        <pc:spChg chg="del">
          <ac:chgData name="John Waldron" userId="8335f057-b43c-4800-93a8-d297c8c1669d" providerId="ADAL" clId="{14F95CB3-6403-420D-AFDD-F47F6F00094D}" dt="2022-02-18T17:04:29.629" v="176" actId="478"/>
          <ac:spMkLst>
            <pc:docMk/>
            <pc:sldMk cId="121943110" sldId="259"/>
            <ac:spMk id="2" creationId="{9BCB5BA5-A8C3-4CE0-8BEA-59CE8783F27C}"/>
          </ac:spMkLst>
        </pc:spChg>
        <pc:spChg chg="add del mod">
          <ac:chgData name="John Waldron" userId="8335f057-b43c-4800-93a8-d297c8c1669d" providerId="ADAL" clId="{14F95CB3-6403-420D-AFDD-F47F6F00094D}" dt="2022-02-18T17:04:32.237" v="179" actId="478"/>
          <ac:spMkLst>
            <pc:docMk/>
            <pc:sldMk cId="121943110" sldId="259"/>
            <ac:spMk id="4" creationId="{50806653-9F65-4F37-AA07-153399472F41}"/>
          </ac:spMkLst>
        </pc:spChg>
        <pc:spChg chg="add mod">
          <ac:chgData name="John Waldron" userId="8335f057-b43c-4800-93a8-d297c8c1669d" providerId="ADAL" clId="{14F95CB3-6403-420D-AFDD-F47F6F00094D}" dt="2022-02-18T17:04:45.141" v="188" actId="1076"/>
          <ac:spMkLst>
            <pc:docMk/>
            <pc:sldMk cId="121943110" sldId="259"/>
            <ac:spMk id="9" creationId="{C5A03403-C9A6-464A-B38E-CA31473ACAF6}"/>
          </ac:spMkLst>
        </pc:spChg>
      </pc:sldChg>
      <pc:sldChg chg="addSp delSp modSp mod modNotesTx">
        <pc:chgData name="John Waldron" userId="8335f057-b43c-4800-93a8-d297c8c1669d" providerId="ADAL" clId="{14F95CB3-6403-420D-AFDD-F47F6F00094D}" dt="2022-02-23T14:17:27.738" v="1177" actId="20577"/>
        <pc:sldMkLst>
          <pc:docMk/>
          <pc:sldMk cId="2325659836" sldId="260"/>
        </pc:sldMkLst>
        <pc:spChg chg="del">
          <ac:chgData name="John Waldron" userId="8335f057-b43c-4800-93a8-d297c8c1669d" providerId="ADAL" clId="{14F95CB3-6403-420D-AFDD-F47F6F00094D}" dt="2022-02-18T17:14:09.444" v="212" actId="478"/>
          <ac:spMkLst>
            <pc:docMk/>
            <pc:sldMk cId="2325659836" sldId="260"/>
            <ac:spMk id="2" creationId="{1A70EA38-95AC-4A19-BEA4-B64BD7D282F7}"/>
          </ac:spMkLst>
        </pc:spChg>
        <pc:spChg chg="mod">
          <ac:chgData name="John Waldron" userId="8335f057-b43c-4800-93a8-d297c8c1669d" providerId="ADAL" clId="{14F95CB3-6403-420D-AFDD-F47F6F00094D}" dt="2022-02-18T17:14:01.948" v="211" actId="1076"/>
          <ac:spMkLst>
            <pc:docMk/>
            <pc:sldMk cId="2325659836" sldId="260"/>
            <ac:spMk id="6" creationId="{7056362B-BD75-4535-9C10-F07CA5710AB7}"/>
          </ac:spMkLst>
        </pc:spChg>
        <pc:spChg chg="add del mod">
          <ac:chgData name="John Waldron" userId="8335f057-b43c-4800-93a8-d297c8c1669d" providerId="ADAL" clId="{14F95CB3-6403-420D-AFDD-F47F6F00094D}" dt="2022-02-18T17:14:11.205" v="215" actId="478"/>
          <ac:spMkLst>
            <pc:docMk/>
            <pc:sldMk cId="2325659836" sldId="260"/>
            <ac:spMk id="7" creationId="{B6AA4A08-5EB8-4107-877C-8A11392052EE}"/>
          </ac:spMkLst>
        </pc:spChg>
        <pc:spChg chg="add mod">
          <ac:chgData name="John Waldron" userId="8335f057-b43c-4800-93a8-d297c8c1669d" providerId="ADAL" clId="{14F95CB3-6403-420D-AFDD-F47F6F00094D}" dt="2022-02-18T17:14:18.214" v="238" actId="1076"/>
          <ac:spMkLst>
            <pc:docMk/>
            <pc:sldMk cId="2325659836" sldId="260"/>
            <ac:spMk id="8" creationId="{EEC2C3B3-43E7-4982-A383-F97CD5C4C257}"/>
          </ac:spMkLst>
        </pc:spChg>
        <pc:picChg chg="del">
          <ac:chgData name="John Waldron" userId="8335f057-b43c-4800-93a8-d297c8c1669d" providerId="ADAL" clId="{14F95CB3-6403-420D-AFDD-F47F6F00094D}" dt="2022-02-18T17:13:57.685" v="210" actId="478"/>
          <ac:picMkLst>
            <pc:docMk/>
            <pc:sldMk cId="2325659836" sldId="260"/>
            <ac:picMk id="4" creationId="{C7C5291F-48FA-447D-A0FC-F85F7969C1F6}"/>
          </ac:picMkLst>
        </pc:picChg>
      </pc:sldChg>
      <pc:sldChg chg="delSp modSp mod">
        <pc:chgData name="John Waldron" userId="8335f057-b43c-4800-93a8-d297c8c1669d" providerId="ADAL" clId="{14F95CB3-6403-420D-AFDD-F47F6F00094D}" dt="2022-03-02T10:06:07.202" v="1517" actId="20577"/>
        <pc:sldMkLst>
          <pc:docMk/>
          <pc:sldMk cId="0" sldId="474"/>
        </pc:sldMkLst>
        <pc:spChg chg="mod">
          <ac:chgData name="John Waldron" userId="8335f057-b43c-4800-93a8-d297c8c1669d" providerId="ADAL" clId="{14F95CB3-6403-420D-AFDD-F47F6F00094D}" dt="2022-02-18T12:13:32.778" v="39"/>
          <ac:spMkLst>
            <pc:docMk/>
            <pc:sldMk cId="0" sldId="474"/>
            <ac:spMk id="2" creationId="{54E183EF-18E4-49D1-8E5E-4C10152AF9E4}"/>
          </ac:spMkLst>
        </pc:spChg>
        <pc:spChg chg="mod">
          <ac:chgData name="John Waldron" userId="8335f057-b43c-4800-93a8-d297c8c1669d" providerId="ADAL" clId="{14F95CB3-6403-420D-AFDD-F47F6F00094D}" dt="2022-03-02T10:06:07.202" v="1517" actId="20577"/>
          <ac:spMkLst>
            <pc:docMk/>
            <pc:sldMk cId="0" sldId="474"/>
            <ac:spMk id="5127" creationId="{ED6DA029-5241-45BC-922D-A3D516084C34}"/>
          </ac:spMkLst>
        </pc:spChg>
        <pc:picChg chg="del">
          <ac:chgData name="John Waldron" userId="8335f057-b43c-4800-93a8-d297c8c1669d" providerId="ADAL" clId="{14F95CB3-6403-420D-AFDD-F47F6F00094D}" dt="2022-02-18T17:06:10.389" v="192" actId="478"/>
          <ac:picMkLst>
            <pc:docMk/>
            <pc:sldMk cId="0" sldId="474"/>
            <ac:picMk id="9" creationId="{7DF52CBA-06CF-48D8-8E94-4329AD0ABFBD}"/>
          </ac:picMkLst>
        </pc:picChg>
        <pc:picChg chg="mod">
          <ac:chgData name="John Waldron" userId="8335f057-b43c-4800-93a8-d297c8c1669d" providerId="ADAL" clId="{14F95CB3-6403-420D-AFDD-F47F6F00094D}" dt="2022-02-18T17:06:15.609" v="193" actId="1076"/>
          <ac:picMkLst>
            <pc:docMk/>
            <pc:sldMk cId="0" sldId="474"/>
            <ac:picMk id="5123" creationId="{AAFF2F95-D95C-4F9C-8957-B98D2F5E7FA4}"/>
          </ac:picMkLst>
        </pc:picChg>
        <pc:picChg chg="mod">
          <ac:chgData name="John Waldron" userId="8335f057-b43c-4800-93a8-d297c8c1669d" providerId="ADAL" clId="{14F95CB3-6403-420D-AFDD-F47F6F00094D}" dt="2022-02-18T17:06:17.192" v="194" actId="1076"/>
          <ac:picMkLst>
            <pc:docMk/>
            <pc:sldMk cId="0" sldId="474"/>
            <ac:picMk id="5128" creationId="{E82F1202-EFB0-4ED6-A623-0530DCFE4A02}"/>
          </ac:picMkLst>
        </pc:picChg>
      </pc:sldChg>
      <pc:sldChg chg="addSp delSp modSp mod">
        <pc:chgData name="John Waldron" userId="8335f057-b43c-4800-93a8-d297c8c1669d" providerId="ADAL" clId="{14F95CB3-6403-420D-AFDD-F47F6F00094D}" dt="2022-03-02T10:06:27.696" v="1557" actId="20577"/>
        <pc:sldMkLst>
          <pc:docMk/>
          <pc:sldMk cId="821116113" sldId="479"/>
        </pc:sldMkLst>
        <pc:spChg chg="mod">
          <ac:chgData name="John Waldron" userId="8335f057-b43c-4800-93a8-d297c8c1669d" providerId="ADAL" clId="{14F95CB3-6403-420D-AFDD-F47F6F00094D}" dt="2022-02-24T16:29:22.634" v="1446" actId="1076"/>
          <ac:spMkLst>
            <pc:docMk/>
            <pc:sldMk cId="821116113" sldId="479"/>
            <ac:spMk id="2" creationId="{F4CFD7AF-13BF-B94C-B2DA-62FCC5D781C1}"/>
          </ac:spMkLst>
        </pc:spChg>
        <pc:spChg chg="add mod">
          <ac:chgData name="John Waldron" userId="8335f057-b43c-4800-93a8-d297c8c1669d" providerId="ADAL" clId="{14F95CB3-6403-420D-AFDD-F47F6F00094D}" dt="2022-03-02T10:06:27.696" v="1557" actId="20577"/>
          <ac:spMkLst>
            <pc:docMk/>
            <pc:sldMk cId="821116113" sldId="479"/>
            <ac:spMk id="4" creationId="{B397C7F9-4C35-4C0F-8E73-555D2768579A}"/>
          </ac:spMkLst>
        </pc:spChg>
        <pc:spChg chg="del mod">
          <ac:chgData name="John Waldron" userId="8335f057-b43c-4800-93a8-d297c8c1669d" providerId="ADAL" clId="{14F95CB3-6403-420D-AFDD-F47F6F00094D}" dt="2022-02-18T16:28:08.986" v="81" actId="478"/>
          <ac:spMkLst>
            <pc:docMk/>
            <pc:sldMk cId="821116113" sldId="479"/>
            <ac:spMk id="5" creationId="{A31016F8-A6BB-4686-ACF2-BE62A63F002D}"/>
          </ac:spMkLst>
        </pc:spChg>
        <pc:spChg chg="del mod">
          <ac:chgData name="John Waldron" userId="8335f057-b43c-4800-93a8-d297c8c1669d" providerId="ADAL" clId="{14F95CB3-6403-420D-AFDD-F47F6F00094D}" dt="2022-02-18T16:28:08.988" v="83"/>
          <ac:spMkLst>
            <pc:docMk/>
            <pc:sldMk cId="821116113" sldId="479"/>
            <ac:spMk id="17" creationId="{59FD7694-C00D-4A6F-BE6E-E709D52F9A19}"/>
          </ac:spMkLst>
        </pc:spChg>
      </pc:sldChg>
      <pc:sldChg chg="modSp mod">
        <pc:chgData name="John Waldron" userId="8335f057-b43c-4800-93a8-d297c8c1669d" providerId="ADAL" clId="{14F95CB3-6403-420D-AFDD-F47F6F00094D}" dt="2022-03-02T10:09:23.117" v="1559" actId="6549"/>
        <pc:sldMkLst>
          <pc:docMk/>
          <pc:sldMk cId="264879361" sldId="482"/>
        </pc:sldMkLst>
        <pc:spChg chg="mod">
          <ac:chgData name="John Waldron" userId="8335f057-b43c-4800-93a8-d297c8c1669d" providerId="ADAL" clId="{14F95CB3-6403-420D-AFDD-F47F6F00094D}" dt="2022-03-02T10:09:23.117" v="1559" actId="6549"/>
          <ac:spMkLst>
            <pc:docMk/>
            <pc:sldMk cId="264879361" sldId="482"/>
            <ac:spMk id="3" creationId="{284218CA-F376-344C-A3E3-412CE6896676}"/>
          </ac:spMkLst>
        </pc:spChg>
      </pc:sldChg>
      <pc:sldChg chg="addSp delSp modSp new mod modNotesTx">
        <pc:chgData name="John Waldron" userId="8335f057-b43c-4800-93a8-d297c8c1669d" providerId="ADAL" clId="{14F95CB3-6403-420D-AFDD-F47F6F00094D}" dt="2022-02-23T14:14:39.326" v="938" actId="113"/>
        <pc:sldMkLst>
          <pc:docMk/>
          <pc:sldMk cId="795589341" sldId="483"/>
        </pc:sldMkLst>
        <pc:spChg chg="del">
          <ac:chgData name="John Waldron" userId="8335f057-b43c-4800-93a8-d297c8c1669d" providerId="ADAL" clId="{14F95CB3-6403-420D-AFDD-F47F6F00094D}" dt="2022-02-18T16:28:25.559" v="86" actId="478"/>
          <ac:spMkLst>
            <pc:docMk/>
            <pc:sldMk cId="795589341" sldId="483"/>
            <ac:spMk id="2" creationId="{821FDFAD-12D6-43FF-B430-5619B5D90EEE}"/>
          </ac:spMkLst>
        </pc:spChg>
        <pc:spChg chg="mod">
          <ac:chgData name="John Waldron" userId="8335f057-b43c-4800-93a8-d297c8c1669d" providerId="ADAL" clId="{14F95CB3-6403-420D-AFDD-F47F6F00094D}" dt="2022-02-23T10:12:30.011" v="691" actId="20577"/>
          <ac:spMkLst>
            <pc:docMk/>
            <pc:sldMk cId="795589341" sldId="483"/>
            <ac:spMk id="3" creationId="{6C5894DB-3C20-48E5-9F52-EC35968052E2}"/>
          </ac:spMkLst>
        </pc:spChg>
        <pc:spChg chg="add mod">
          <ac:chgData name="John Waldron" userId="8335f057-b43c-4800-93a8-d297c8c1669d" providerId="ADAL" clId="{14F95CB3-6403-420D-AFDD-F47F6F00094D}" dt="2022-02-18T17:04:00.191" v="172" actId="1076"/>
          <ac:spMkLst>
            <pc:docMk/>
            <pc:sldMk cId="795589341" sldId="483"/>
            <ac:spMk id="4" creationId="{98DF0A2E-8A3D-4D1E-B97E-A1C709DE657F}"/>
          </ac:spMkLst>
        </pc:spChg>
      </pc:sldChg>
      <pc:sldChg chg="del">
        <pc:chgData name="John Waldron" userId="8335f057-b43c-4800-93a8-d297c8c1669d" providerId="ADAL" clId="{14F95CB3-6403-420D-AFDD-F47F6F00094D}" dt="2022-02-18T16:28:12.513" v="84" actId="47"/>
        <pc:sldMkLst>
          <pc:docMk/>
          <pc:sldMk cId="1166189937" sldId="484"/>
        </pc:sldMkLst>
      </pc:sldChg>
      <pc:sldChg chg="new del">
        <pc:chgData name="John Waldron" userId="8335f057-b43c-4800-93a8-d297c8c1669d" providerId="ADAL" clId="{14F95CB3-6403-420D-AFDD-F47F6F00094D}" dt="2022-02-18T17:04:22.363" v="175" actId="47"/>
        <pc:sldMkLst>
          <pc:docMk/>
          <pc:sldMk cId="1365977368" sldId="484"/>
        </pc:sldMkLst>
      </pc:sldChg>
      <pc:sldChg chg="new del">
        <pc:chgData name="John Waldron" userId="8335f057-b43c-4800-93a8-d297c8c1669d" providerId="ADAL" clId="{14F95CB3-6403-420D-AFDD-F47F6F00094D}" dt="2022-02-18T17:13:56.288" v="209" actId="47"/>
        <pc:sldMkLst>
          <pc:docMk/>
          <pc:sldMk cId="3872205068" sldId="484"/>
        </pc:sldMkLst>
      </pc:sldChg>
    </pc:docChg>
  </pc:docChgLst>
  <pc:docChgLst>
    <pc:chgData name="Efe Mamuzo" userId="d3d99fb4-0174-4449-937a-11f3cb53a336" providerId="ADAL" clId="{B6400E99-5C4D-4E5D-85E1-0BC26EA672D6}"/>
    <pc:docChg chg="modSld sldOrd">
      <pc:chgData name="Efe Mamuzo" userId="d3d99fb4-0174-4449-937a-11f3cb53a336" providerId="ADAL" clId="{B6400E99-5C4D-4E5D-85E1-0BC26EA672D6}" dt="2021-09-30T16:32:12.853" v="3" actId="20578"/>
      <pc:docMkLst>
        <pc:docMk/>
      </pc:docMkLst>
      <pc:sldChg chg="modSp">
        <pc:chgData name="Efe Mamuzo" userId="d3d99fb4-0174-4449-937a-11f3cb53a336" providerId="ADAL" clId="{B6400E99-5C4D-4E5D-85E1-0BC26EA672D6}" dt="2021-09-30T16:32:12.853" v="3" actId="20578"/>
        <pc:sldMkLst>
          <pc:docMk/>
          <pc:sldMk cId="821116113" sldId="479"/>
        </pc:sldMkLst>
        <pc:spChg chg="mod">
          <ac:chgData name="Efe Mamuzo" userId="d3d99fb4-0174-4449-937a-11f3cb53a336" providerId="ADAL" clId="{B6400E99-5C4D-4E5D-85E1-0BC26EA672D6}" dt="2021-09-30T16:32:12.853" v="3" actId="20578"/>
          <ac:spMkLst>
            <pc:docMk/>
            <pc:sldMk cId="821116113" sldId="479"/>
            <ac:spMk id="5" creationId="{A31016F8-A6BB-4686-ACF2-BE62A63F002D}"/>
          </ac:spMkLst>
        </pc:spChg>
      </pc:sldChg>
      <pc:sldChg chg="ord">
        <pc:chgData name="Efe Mamuzo" userId="d3d99fb4-0174-4449-937a-11f3cb53a336" providerId="ADAL" clId="{B6400E99-5C4D-4E5D-85E1-0BC26EA672D6}" dt="2021-09-30T15:55:30.011" v="1"/>
        <pc:sldMkLst>
          <pc:docMk/>
          <pc:sldMk cId="264879361" sldId="482"/>
        </pc:sldMkLst>
      </pc:sldChg>
    </pc:docChg>
  </pc:docChgLst>
  <pc:docChgLst>
    <pc:chgData name="Amy Murgatroyd" userId="3e34fdfa-ac50-4786-9f6d-6e61b1097c2e" providerId="ADAL" clId="{A2C992E7-7805-4122-ACE6-47C970B484A6}"/>
    <pc:docChg chg="modSld">
      <pc:chgData name="Amy Murgatroyd" userId="3e34fdfa-ac50-4786-9f6d-6e61b1097c2e" providerId="ADAL" clId="{A2C992E7-7805-4122-ACE6-47C970B484A6}" dt="2022-08-19T11:42:03.869" v="2" actId="20577"/>
      <pc:docMkLst>
        <pc:docMk/>
      </pc:docMkLst>
      <pc:sldChg chg="modNotesTx">
        <pc:chgData name="Amy Murgatroyd" userId="3e34fdfa-ac50-4786-9f6d-6e61b1097c2e" providerId="ADAL" clId="{A2C992E7-7805-4122-ACE6-47C970B484A6}" dt="2022-08-19T11:42:03.869" v="2" actId="20577"/>
        <pc:sldMkLst>
          <pc:docMk/>
          <pc:sldMk cId="121943110" sldId="259"/>
        </pc:sldMkLst>
      </pc:sldChg>
      <pc:sldChg chg="modNotesTx">
        <pc:chgData name="Amy Murgatroyd" userId="3e34fdfa-ac50-4786-9f6d-6e61b1097c2e" providerId="ADAL" clId="{A2C992E7-7805-4122-ACE6-47C970B484A6}" dt="2022-08-19T11:41:58.924" v="1" actId="20577"/>
        <pc:sldMkLst>
          <pc:docMk/>
          <pc:sldMk cId="2325659836" sldId="260"/>
        </pc:sldMkLst>
      </pc:sldChg>
      <pc:sldChg chg="modNotesTx">
        <pc:chgData name="Amy Murgatroyd" userId="3e34fdfa-ac50-4786-9f6d-6e61b1097c2e" providerId="ADAL" clId="{A2C992E7-7805-4122-ACE6-47C970B484A6}" dt="2022-08-19T11:41:54.518" v="0" actId="20577"/>
        <pc:sldMkLst>
          <pc:docMk/>
          <pc:sldMk cId="795589341" sldId="483"/>
        </pc:sldMkLst>
      </pc:sldChg>
    </pc:docChg>
  </pc:docChgLst>
  <pc:docChgLst>
    <pc:chgData name="John Waldron" userId="8335f057-b43c-4800-93a8-d297c8c1669d" providerId="ADAL" clId="{C52DF7BA-B3A0-4C99-8770-501E7E23B322}"/>
    <pc:docChg chg="undo redo custSel addSld delSld modSld sldOrd delMainMaster modMainMaster modNotesMaster">
      <pc:chgData name="John Waldron" userId="8335f057-b43c-4800-93a8-d297c8c1669d" providerId="ADAL" clId="{C52DF7BA-B3A0-4C99-8770-501E7E23B322}" dt="2021-09-28T15:28:50.758" v="1581" actId="6549"/>
      <pc:docMkLst>
        <pc:docMk/>
      </pc:docMkLst>
      <pc:sldChg chg="del">
        <pc:chgData name="John Waldron" userId="8335f057-b43c-4800-93a8-d297c8c1669d" providerId="ADAL" clId="{C52DF7BA-B3A0-4C99-8770-501E7E23B322}" dt="2021-09-27T14:57:12.793" v="432" actId="47"/>
        <pc:sldMkLst>
          <pc:docMk/>
          <pc:sldMk cId="0" sldId="470"/>
        </pc:sldMkLst>
      </pc:sldChg>
      <pc:sldChg chg="addSp delSp modSp mod modNotes">
        <pc:chgData name="John Waldron" userId="8335f057-b43c-4800-93a8-d297c8c1669d" providerId="ADAL" clId="{C52DF7BA-B3A0-4C99-8770-501E7E23B322}" dt="2021-09-28T14:28:06.404" v="1457" actId="6549"/>
        <pc:sldMkLst>
          <pc:docMk/>
          <pc:sldMk cId="0" sldId="474"/>
        </pc:sldMkLst>
        <pc:spChg chg="mod">
          <ac:chgData name="John Waldron" userId="8335f057-b43c-4800-93a8-d297c8c1669d" providerId="ADAL" clId="{C52DF7BA-B3A0-4C99-8770-501E7E23B322}" dt="2021-09-27T14:59:05.282" v="450" actId="1076"/>
          <ac:spMkLst>
            <pc:docMk/>
            <pc:sldMk cId="0" sldId="474"/>
            <ac:spMk id="2" creationId="{54E183EF-18E4-49D1-8E5E-4C10152AF9E4}"/>
          </ac:spMkLst>
        </pc:spChg>
        <pc:spChg chg="del mod">
          <ac:chgData name="John Waldron" userId="8335f057-b43c-4800-93a8-d297c8c1669d" providerId="ADAL" clId="{C52DF7BA-B3A0-4C99-8770-501E7E23B322}" dt="2021-09-27T14:58:31.975" v="443" actId="478"/>
          <ac:spMkLst>
            <pc:docMk/>
            <pc:sldMk cId="0" sldId="474"/>
            <ac:spMk id="17" creationId="{4100D11A-AEC9-4BC4-B24F-4B2A2A4DB5FD}"/>
          </ac:spMkLst>
        </pc:spChg>
        <pc:spChg chg="del mod">
          <ac:chgData name="John Waldron" userId="8335f057-b43c-4800-93a8-d297c8c1669d" providerId="ADAL" clId="{C52DF7BA-B3A0-4C99-8770-501E7E23B322}" dt="2021-09-27T14:58:40.599" v="444" actId="478"/>
          <ac:spMkLst>
            <pc:docMk/>
            <pc:sldMk cId="0" sldId="474"/>
            <ac:spMk id="18" creationId="{ADE46842-222D-470A-8E7D-0D679AF8C18D}"/>
          </ac:spMkLst>
        </pc:spChg>
        <pc:spChg chg="del mod">
          <ac:chgData name="John Waldron" userId="8335f057-b43c-4800-93a8-d297c8c1669d" providerId="ADAL" clId="{C52DF7BA-B3A0-4C99-8770-501E7E23B322}" dt="2021-09-27T14:58:51.709" v="445" actId="478"/>
          <ac:spMkLst>
            <pc:docMk/>
            <pc:sldMk cId="0" sldId="474"/>
            <ac:spMk id="19" creationId="{B5E2735E-F05B-4AA1-A03E-58F12A7166FA}"/>
          </ac:spMkLst>
        </pc:spChg>
        <pc:spChg chg="mod">
          <ac:chgData name="John Waldron" userId="8335f057-b43c-4800-93a8-d297c8c1669d" providerId="ADAL" clId="{C52DF7BA-B3A0-4C99-8770-501E7E23B322}" dt="2021-09-28T14:28:06.404" v="1457" actId="6549"/>
          <ac:spMkLst>
            <pc:docMk/>
            <pc:sldMk cId="0" sldId="474"/>
            <ac:spMk id="5127" creationId="{ED6DA029-5241-45BC-922D-A3D516084C34}"/>
          </ac:spMkLst>
        </pc:spChg>
        <pc:picChg chg="add mod">
          <ac:chgData name="John Waldron" userId="8335f057-b43c-4800-93a8-d297c8c1669d" providerId="ADAL" clId="{C52DF7BA-B3A0-4C99-8770-501E7E23B322}" dt="2021-09-27T15:00:09.722" v="476" actId="1076"/>
          <ac:picMkLst>
            <pc:docMk/>
            <pc:sldMk cId="0" sldId="474"/>
            <ac:picMk id="9" creationId="{7DF52CBA-06CF-48D8-8E94-4329AD0ABFBD}"/>
          </ac:picMkLst>
        </pc:picChg>
        <pc:picChg chg="mod">
          <ac:chgData name="John Waldron" userId="8335f057-b43c-4800-93a8-d297c8c1669d" providerId="ADAL" clId="{C52DF7BA-B3A0-4C99-8770-501E7E23B322}" dt="2021-09-27T15:00:08.447" v="475" actId="1076"/>
          <ac:picMkLst>
            <pc:docMk/>
            <pc:sldMk cId="0" sldId="474"/>
            <ac:picMk id="5123" creationId="{AAFF2F95-D95C-4F9C-8957-B98D2F5E7FA4}"/>
          </ac:picMkLst>
        </pc:picChg>
        <pc:picChg chg="mod">
          <ac:chgData name="John Waldron" userId="8335f057-b43c-4800-93a8-d297c8c1669d" providerId="ADAL" clId="{C52DF7BA-B3A0-4C99-8770-501E7E23B322}" dt="2021-09-27T15:00:11.867" v="477" actId="1076"/>
          <ac:picMkLst>
            <pc:docMk/>
            <pc:sldMk cId="0" sldId="474"/>
            <ac:picMk id="5128" creationId="{E82F1202-EFB0-4ED6-A623-0530DCFE4A02}"/>
          </ac:picMkLst>
        </pc:picChg>
      </pc:sldChg>
      <pc:sldChg chg="addSp delSp modSp mod">
        <pc:chgData name="John Waldron" userId="8335f057-b43c-4800-93a8-d297c8c1669d" providerId="ADAL" clId="{C52DF7BA-B3A0-4C99-8770-501E7E23B322}" dt="2021-09-27T15:16:29.053" v="1123" actId="1076"/>
        <pc:sldMkLst>
          <pc:docMk/>
          <pc:sldMk cId="0" sldId="476"/>
        </pc:sldMkLst>
        <pc:spChg chg="del mod">
          <ac:chgData name="John Waldron" userId="8335f057-b43c-4800-93a8-d297c8c1669d" providerId="ADAL" clId="{C52DF7BA-B3A0-4C99-8770-501E7E23B322}" dt="2021-09-27T15:12:40.286" v="868" actId="478"/>
          <ac:spMkLst>
            <pc:docMk/>
            <pc:sldMk cId="0" sldId="476"/>
            <ac:spMk id="2" creationId="{9A99B5DA-076D-4143-BA37-744613751931}"/>
          </ac:spMkLst>
        </pc:spChg>
        <pc:spChg chg="add del mod">
          <ac:chgData name="John Waldron" userId="8335f057-b43c-4800-93a8-d297c8c1669d" providerId="ADAL" clId="{C52DF7BA-B3A0-4C99-8770-501E7E23B322}" dt="2021-09-27T15:13:00.549" v="898" actId="478"/>
          <ac:spMkLst>
            <pc:docMk/>
            <pc:sldMk cId="0" sldId="476"/>
            <ac:spMk id="4" creationId="{D089EFB9-AB65-458B-9550-25F50BE606A3}"/>
          </ac:spMkLst>
        </pc:spChg>
        <pc:spChg chg="add del mod">
          <ac:chgData name="John Waldron" userId="8335f057-b43c-4800-93a8-d297c8c1669d" providerId="ADAL" clId="{C52DF7BA-B3A0-4C99-8770-501E7E23B322}" dt="2021-09-27T15:13:00.988" v="899" actId="478"/>
          <ac:spMkLst>
            <pc:docMk/>
            <pc:sldMk cId="0" sldId="476"/>
            <ac:spMk id="6" creationId="{DF6ECC61-42BB-415D-997E-7B5E4188153A}"/>
          </ac:spMkLst>
        </pc:spChg>
        <pc:spChg chg="add mod">
          <ac:chgData name="John Waldron" userId="8335f057-b43c-4800-93a8-d297c8c1669d" providerId="ADAL" clId="{C52DF7BA-B3A0-4C99-8770-501E7E23B322}" dt="2021-09-27T15:16:29.053" v="1123" actId="1076"/>
          <ac:spMkLst>
            <pc:docMk/>
            <pc:sldMk cId="0" sldId="476"/>
            <ac:spMk id="12" creationId="{4D2AA3D7-CD2F-4D5D-B8D8-431EDAF8CAD1}"/>
          </ac:spMkLst>
        </pc:spChg>
        <pc:spChg chg="add mod">
          <ac:chgData name="John Waldron" userId="8335f057-b43c-4800-93a8-d297c8c1669d" providerId="ADAL" clId="{C52DF7BA-B3A0-4C99-8770-501E7E23B322}" dt="2021-09-27T15:16:25.626" v="1122" actId="1076"/>
          <ac:spMkLst>
            <pc:docMk/>
            <pc:sldMk cId="0" sldId="476"/>
            <ac:spMk id="13" creationId="{427EAA7E-FE0B-468A-B850-6C1D88D4B104}"/>
          </ac:spMkLst>
        </pc:spChg>
        <pc:spChg chg="del mod">
          <ac:chgData name="John Waldron" userId="8335f057-b43c-4800-93a8-d297c8c1669d" providerId="ADAL" clId="{C52DF7BA-B3A0-4C99-8770-501E7E23B322}" dt="2021-09-27T15:12:38.380" v="867" actId="478"/>
          <ac:spMkLst>
            <pc:docMk/>
            <pc:sldMk cId="0" sldId="476"/>
            <ac:spMk id="17" creationId="{6CE70150-E8F3-4720-BC14-5F807B6E70C3}"/>
          </ac:spMkLst>
        </pc:spChg>
        <pc:spChg chg="del mod">
          <ac:chgData name="John Waldron" userId="8335f057-b43c-4800-93a8-d297c8c1669d" providerId="ADAL" clId="{C52DF7BA-B3A0-4C99-8770-501E7E23B322}" dt="2021-09-27T15:12:41.596" v="869" actId="478"/>
          <ac:spMkLst>
            <pc:docMk/>
            <pc:sldMk cId="0" sldId="476"/>
            <ac:spMk id="18" creationId="{46140FE5-1F88-4B8C-95CB-3FB554B1BE5D}"/>
          </ac:spMkLst>
        </pc:spChg>
        <pc:spChg chg="del mod">
          <ac:chgData name="John Waldron" userId="8335f057-b43c-4800-93a8-d297c8c1669d" providerId="ADAL" clId="{C52DF7BA-B3A0-4C99-8770-501E7E23B322}" dt="2021-09-27T15:12:40.286" v="868" actId="478"/>
          <ac:spMkLst>
            <pc:docMk/>
            <pc:sldMk cId="0" sldId="476"/>
            <ac:spMk id="19" creationId="{01E983D2-FA22-4068-9D27-0911CE303732}"/>
          </ac:spMkLst>
        </pc:spChg>
        <pc:spChg chg="del mod">
          <ac:chgData name="John Waldron" userId="8335f057-b43c-4800-93a8-d297c8c1669d" providerId="ADAL" clId="{C52DF7BA-B3A0-4C99-8770-501E7E23B322}" dt="2021-09-27T15:12:40.286" v="868" actId="478"/>
          <ac:spMkLst>
            <pc:docMk/>
            <pc:sldMk cId="0" sldId="476"/>
            <ac:spMk id="15367" creationId="{85B8EC26-C906-4DB2-8522-1E880657F924}"/>
          </ac:spMkLst>
        </pc:spChg>
        <pc:picChg chg="del mod">
          <ac:chgData name="John Waldron" userId="8335f057-b43c-4800-93a8-d297c8c1669d" providerId="ADAL" clId="{C52DF7BA-B3A0-4C99-8770-501E7E23B322}" dt="2021-09-27T15:12:33.851" v="866" actId="478"/>
          <ac:picMkLst>
            <pc:docMk/>
            <pc:sldMk cId="0" sldId="476"/>
            <ac:picMk id="15363" creationId="{F71FD555-2605-4E86-9577-71232F79A819}"/>
          </ac:picMkLst>
        </pc:picChg>
      </pc:sldChg>
      <pc:sldChg chg="addSp delSp modSp mod modNotes">
        <pc:chgData name="John Waldron" userId="8335f057-b43c-4800-93a8-d297c8c1669d" providerId="ADAL" clId="{C52DF7BA-B3A0-4C99-8770-501E7E23B322}" dt="2021-09-28T14:20:29.597" v="1172" actId="20577"/>
        <pc:sldMkLst>
          <pc:docMk/>
          <pc:sldMk cId="821116113" sldId="479"/>
        </pc:sldMkLst>
        <pc:spChg chg="mod">
          <ac:chgData name="John Waldron" userId="8335f057-b43c-4800-93a8-d297c8c1669d" providerId="ADAL" clId="{C52DF7BA-B3A0-4C99-8770-501E7E23B322}" dt="2021-09-27T15:02:34.561" v="499" actId="1076"/>
          <ac:spMkLst>
            <pc:docMk/>
            <pc:sldMk cId="821116113" sldId="479"/>
            <ac:spMk id="2" creationId="{F4CFD7AF-13BF-B94C-B2DA-62FCC5D781C1}"/>
          </ac:spMkLst>
        </pc:spChg>
        <pc:spChg chg="del mod">
          <ac:chgData name="John Waldron" userId="8335f057-b43c-4800-93a8-d297c8c1669d" providerId="ADAL" clId="{C52DF7BA-B3A0-4C99-8770-501E7E23B322}" dt="2021-09-24T15:00:40.177" v="28" actId="478"/>
          <ac:spMkLst>
            <pc:docMk/>
            <pc:sldMk cId="821116113" sldId="479"/>
            <ac:spMk id="3" creationId="{284218CA-F376-344C-A3E3-412CE6896676}"/>
          </ac:spMkLst>
        </pc:spChg>
        <pc:spChg chg="add del mod">
          <ac:chgData name="John Waldron" userId="8335f057-b43c-4800-93a8-d297c8c1669d" providerId="ADAL" clId="{C52DF7BA-B3A0-4C99-8770-501E7E23B322}" dt="2021-09-24T15:00:46.590" v="35"/>
          <ac:spMkLst>
            <pc:docMk/>
            <pc:sldMk cId="821116113" sldId="479"/>
            <ac:spMk id="5" creationId="{17F124EB-4C70-4B93-BA2E-AF3FC8B55501}"/>
          </ac:spMkLst>
        </pc:spChg>
        <pc:spChg chg="add mod">
          <ac:chgData name="John Waldron" userId="8335f057-b43c-4800-93a8-d297c8c1669d" providerId="ADAL" clId="{C52DF7BA-B3A0-4C99-8770-501E7E23B322}" dt="2021-09-28T14:19:12.542" v="1159" actId="6549"/>
          <ac:spMkLst>
            <pc:docMk/>
            <pc:sldMk cId="821116113" sldId="479"/>
            <ac:spMk id="5" creationId="{A31016F8-A6BB-4686-ACF2-BE62A63F002D}"/>
          </ac:spMkLst>
        </pc:spChg>
        <pc:spChg chg="add del mod">
          <ac:chgData name="John Waldron" userId="8335f057-b43c-4800-93a8-d297c8c1669d" providerId="ADAL" clId="{C52DF7BA-B3A0-4C99-8770-501E7E23B322}" dt="2021-09-24T15:01:16.885" v="46" actId="478"/>
          <ac:spMkLst>
            <pc:docMk/>
            <pc:sldMk cId="821116113" sldId="479"/>
            <ac:spMk id="9" creationId="{B1CC3C84-1B09-4CE2-95EC-907FD2BE88BC}"/>
          </ac:spMkLst>
        </pc:spChg>
        <pc:spChg chg="add del">
          <ac:chgData name="John Waldron" userId="8335f057-b43c-4800-93a8-d297c8c1669d" providerId="ADAL" clId="{C52DF7BA-B3A0-4C99-8770-501E7E23B322}" dt="2021-09-24T15:02:10.909" v="64" actId="22"/>
          <ac:spMkLst>
            <pc:docMk/>
            <pc:sldMk cId="821116113" sldId="479"/>
            <ac:spMk id="15" creationId="{63B08352-B5E1-4C9A-A8A5-D1CF4210178B}"/>
          </ac:spMkLst>
        </pc:spChg>
        <pc:spChg chg="add mod">
          <ac:chgData name="John Waldron" userId="8335f057-b43c-4800-93a8-d297c8c1669d" providerId="ADAL" clId="{C52DF7BA-B3A0-4C99-8770-501E7E23B322}" dt="2021-09-28T14:20:29.597" v="1172" actId="20577"/>
          <ac:spMkLst>
            <pc:docMk/>
            <pc:sldMk cId="821116113" sldId="479"/>
            <ac:spMk id="17" creationId="{59FD7694-C00D-4A6F-BE6E-E709D52F9A19}"/>
          </ac:spMkLst>
        </pc:spChg>
        <pc:graphicFrameChg chg="add del mod">
          <ac:chgData name="John Waldron" userId="8335f057-b43c-4800-93a8-d297c8c1669d" providerId="ADAL" clId="{C52DF7BA-B3A0-4C99-8770-501E7E23B322}" dt="2021-09-24T15:00:46.311" v="34"/>
          <ac:graphicFrameMkLst>
            <pc:docMk/>
            <pc:sldMk cId="821116113" sldId="479"/>
            <ac:graphicFrameMk id="6" creationId="{81D6AC6C-7568-4EC7-8E8B-BD04CC24DE92}"/>
          </ac:graphicFrameMkLst>
        </pc:graphicFrameChg>
        <pc:graphicFrameChg chg="add del mod modGraphic">
          <ac:chgData name="John Waldron" userId="8335f057-b43c-4800-93a8-d297c8c1669d" providerId="ADAL" clId="{C52DF7BA-B3A0-4C99-8770-501E7E23B322}" dt="2021-09-24T15:01:14.400" v="45" actId="478"/>
          <ac:graphicFrameMkLst>
            <pc:docMk/>
            <pc:sldMk cId="821116113" sldId="479"/>
            <ac:graphicFrameMk id="7" creationId="{16CD02E1-6588-4808-92D1-14969FAAD87C}"/>
          </ac:graphicFrameMkLst>
        </pc:graphicFrameChg>
        <pc:graphicFrameChg chg="add del mod">
          <ac:chgData name="John Waldron" userId="8335f057-b43c-4800-93a8-d297c8c1669d" providerId="ADAL" clId="{C52DF7BA-B3A0-4C99-8770-501E7E23B322}" dt="2021-09-24T15:01:21.422" v="50"/>
          <ac:graphicFrameMkLst>
            <pc:docMk/>
            <pc:sldMk cId="821116113" sldId="479"/>
            <ac:graphicFrameMk id="10" creationId="{8B262FFC-C245-4921-8559-2A35DBC835D5}"/>
          </ac:graphicFrameMkLst>
        </pc:graphicFrameChg>
        <pc:graphicFrameChg chg="add del mod">
          <ac:chgData name="John Waldron" userId="8335f057-b43c-4800-93a8-d297c8c1669d" providerId="ADAL" clId="{C52DF7BA-B3A0-4C99-8770-501E7E23B322}" dt="2021-09-24T15:01:29.014" v="58"/>
          <ac:graphicFrameMkLst>
            <pc:docMk/>
            <pc:sldMk cId="821116113" sldId="479"/>
            <ac:graphicFrameMk id="11" creationId="{0FB915B3-94E4-4036-8CEF-018C99BBDCC1}"/>
          </ac:graphicFrameMkLst>
        </pc:graphicFrameChg>
        <pc:picChg chg="add del mod">
          <ac:chgData name="John Waldron" userId="8335f057-b43c-4800-93a8-d297c8c1669d" providerId="ADAL" clId="{C52DF7BA-B3A0-4C99-8770-501E7E23B322}" dt="2021-09-24T15:01:49.223" v="62" actId="478"/>
          <ac:picMkLst>
            <pc:docMk/>
            <pc:sldMk cId="821116113" sldId="479"/>
            <ac:picMk id="12" creationId="{23D88232-7AD3-497B-A81A-DF5453EC0F17}"/>
          </ac:picMkLst>
        </pc:picChg>
        <pc:picChg chg="del mod">
          <ac:chgData name="John Waldron" userId="8335f057-b43c-4800-93a8-d297c8c1669d" providerId="ADAL" clId="{C52DF7BA-B3A0-4C99-8770-501E7E23B322}" dt="2021-09-24T15:00:48.216" v="36" actId="478"/>
          <ac:picMkLst>
            <pc:docMk/>
            <pc:sldMk cId="821116113" sldId="479"/>
            <ac:picMk id="13" creationId="{0A262B00-A94A-4C57-A40E-3A8A3033489B}"/>
          </ac:picMkLst>
        </pc:picChg>
      </pc:sldChg>
      <pc:sldChg chg="modSp del mod modNotes">
        <pc:chgData name="John Waldron" userId="8335f057-b43c-4800-93a8-d297c8c1669d" providerId="ADAL" clId="{C52DF7BA-B3A0-4C99-8770-501E7E23B322}" dt="2021-09-24T13:38:18.426" v="27" actId="47"/>
        <pc:sldMkLst>
          <pc:docMk/>
          <pc:sldMk cId="445272327" sldId="480"/>
        </pc:sldMkLst>
        <pc:spChg chg="mod">
          <ac:chgData name="John Waldron" userId="8335f057-b43c-4800-93a8-d297c8c1669d" providerId="ADAL" clId="{C52DF7BA-B3A0-4C99-8770-501E7E23B322}" dt="2021-09-24T08:25:29.103" v="22"/>
          <ac:spMkLst>
            <pc:docMk/>
            <pc:sldMk cId="445272327" sldId="480"/>
            <ac:spMk id="2" creationId="{F4CFD7AF-13BF-B94C-B2DA-62FCC5D781C1}"/>
          </ac:spMkLst>
        </pc:spChg>
        <pc:spChg chg="mod">
          <ac:chgData name="John Waldron" userId="8335f057-b43c-4800-93a8-d297c8c1669d" providerId="ADAL" clId="{C52DF7BA-B3A0-4C99-8770-501E7E23B322}" dt="2021-09-24T08:25:29.290" v="23" actId="27636"/>
          <ac:spMkLst>
            <pc:docMk/>
            <pc:sldMk cId="445272327" sldId="480"/>
            <ac:spMk id="3" creationId="{284218CA-F376-344C-A3E3-412CE6896676}"/>
          </ac:spMkLst>
        </pc:spChg>
        <pc:picChg chg="mod">
          <ac:chgData name="John Waldron" userId="8335f057-b43c-4800-93a8-d297c8c1669d" providerId="ADAL" clId="{C52DF7BA-B3A0-4C99-8770-501E7E23B322}" dt="2021-09-24T08:25:29.103" v="22"/>
          <ac:picMkLst>
            <pc:docMk/>
            <pc:sldMk cId="445272327" sldId="480"/>
            <ac:picMk id="13" creationId="{0A262B00-A94A-4C57-A40E-3A8A3033489B}"/>
          </ac:picMkLst>
        </pc:picChg>
      </pc:sldChg>
      <pc:sldChg chg="modSp del mod modNotes">
        <pc:chgData name="John Waldron" userId="8335f057-b43c-4800-93a8-d297c8c1669d" providerId="ADAL" clId="{C52DF7BA-B3A0-4C99-8770-501E7E23B322}" dt="2021-09-27T14:57:11.429" v="431" actId="47"/>
        <pc:sldMkLst>
          <pc:docMk/>
          <pc:sldMk cId="38278507" sldId="481"/>
        </pc:sldMkLst>
        <pc:spChg chg="mod">
          <ac:chgData name="John Waldron" userId="8335f057-b43c-4800-93a8-d297c8c1669d" providerId="ADAL" clId="{C52DF7BA-B3A0-4C99-8770-501E7E23B322}" dt="2021-09-24T08:25:29.103" v="22"/>
          <ac:spMkLst>
            <pc:docMk/>
            <pc:sldMk cId="38278507" sldId="481"/>
            <ac:spMk id="2" creationId="{F4CFD7AF-13BF-B94C-B2DA-62FCC5D781C1}"/>
          </ac:spMkLst>
        </pc:spChg>
        <pc:spChg chg="mod">
          <ac:chgData name="John Waldron" userId="8335f057-b43c-4800-93a8-d297c8c1669d" providerId="ADAL" clId="{C52DF7BA-B3A0-4C99-8770-501E7E23B322}" dt="2021-09-24T08:25:29.362" v="24" actId="27636"/>
          <ac:spMkLst>
            <pc:docMk/>
            <pc:sldMk cId="38278507" sldId="481"/>
            <ac:spMk id="3" creationId="{284218CA-F376-344C-A3E3-412CE6896676}"/>
          </ac:spMkLst>
        </pc:spChg>
        <pc:picChg chg="mod">
          <ac:chgData name="John Waldron" userId="8335f057-b43c-4800-93a8-d297c8c1669d" providerId="ADAL" clId="{C52DF7BA-B3A0-4C99-8770-501E7E23B322}" dt="2021-09-24T08:25:29.103" v="22"/>
          <ac:picMkLst>
            <pc:docMk/>
            <pc:sldMk cId="38278507" sldId="481"/>
            <ac:picMk id="13" creationId="{0A262B00-A94A-4C57-A40E-3A8A3033489B}"/>
          </ac:picMkLst>
        </pc:picChg>
      </pc:sldChg>
      <pc:sldChg chg="delSp modSp mod ord modNotes">
        <pc:chgData name="John Waldron" userId="8335f057-b43c-4800-93a8-d297c8c1669d" providerId="ADAL" clId="{C52DF7BA-B3A0-4C99-8770-501E7E23B322}" dt="2021-09-28T14:21:06.476" v="1181" actId="20577"/>
        <pc:sldMkLst>
          <pc:docMk/>
          <pc:sldMk cId="264879361" sldId="482"/>
        </pc:sldMkLst>
        <pc:spChg chg="mod">
          <ac:chgData name="John Waldron" userId="8335f057-b43c-4800-93a8-d297c8c1669d" providerId="ADAL" clId="{C52DF7BA-B3A0-4C99-8770-501E7E23B322}" dt="2021-09-27T15:01:19.267" v="487" actId="1076"/>
          <ac:spMkLst>
            <pc:docMk/>
            <pc:sldMk cId="264879361" sldId="482"/>
            <ac:spMk id="2" creationId="{F4CFD7AF-13BF-B94C-B2DA-62FCC5D781C1}"/>
          </ac:spMkLst>
        </pc:spChg>
        <pc:spChg chg="mod">
          <ac:chgData name="John Waldron" userId="8335f057-b43c-4800-93a8-d297c8c1669d" providerId="ADAL" clId="{C52DF7BA-B3A0-4C99-8770-501E7E23B322}" dt="2021-09-28T14:21:06.476" v="1181" actId="20577"/>
          <ac:spMkLst>
            <pc:docMk/>
            <pc:sldMk cId="264879361" sldId="482"/>
            <ac:spMk id="3" creationId="{284218CA-F376-344C-A3E3-412CE6896676}"/>
          </ac:spMkLst>
        </pc:spChg>
        <pc:picChg chg="del mod">
          <ac:chgData name="John Waldron" userId="8335f057-b43c-4800-93a8-d297c8c1669d" providerId="ADAL" clId="{C52DF7BA-B3A0-4C99-8770-501E7E23B322}" dt="2021-09-27T14:57:48.389" v="439" actId="478"/>
          <ac:picMkLst>
            <pc:docMk/>
            <pc:sldMk cId="264879361" sldId="482"/>
            <ac:picMk id="13" creationId="{0A262B00-A94A-4C57-A40E-3A8A3033489B}"/>
          </ac:picMkLst>
        </pc:picChg>
      </pc:sldChg>
      <pc:sldChg chg="modSp del modNotes">
        <pc:chgData name="John Waldron" userId="8335f057-b43c-4800-93a8-d297c8c1669d" providerId="ADAL" clId="{C52DF7BA-B3A0-4C99-8770-501E7E23B322}" dt="2021-09-27T14:57:09.971" v="430" actId="47"/>
        <pc:sldMkLst>
          <pc:docMk/>
          <pc:sldMk cId="1863931702" sldId="483"/>
        </pc:sldMkLst>
        <pc:spChg chg="mod">
          <ac:chgData name="John Waldron" userId="8335f057-b43c-4800-93a8-d297c8c1669d" providerId="ADAL" clId="{C52DF7BA-B3A0-4C99-8770-501E7E23B322}" dt="2021-09-24T08:25:29.103" v="22"/>
          <ac:spMkLst>
            <pc:docMk/>
            <pc:sldMk cId="1863931702" sldId="483"/>
            <ac:spMk id="2" creationId="{F4CFD7AF-13BF-B94C-B2DA-62FCC5D781C1}"/>
          </ac:spMkLst>
        </pc:spChg>
        <pc:spChg chg="mod">
          <ac:chgData name="John Waldron" userId="8335f057-b43c-4800-93a8-d297c8c1669d" providerId="ADAL" clId="{C52DF7BA-B3A0-4C99-8770-501E7E23B322}" dt="2021-09-24T08:25:29.103" v="22"/>
          <ac:spMkLst>
            <pc:docMk/>
            <pc:sldMk cId="1863931702" sldId="483"/>
            <ac:spMk id="3" creationId="{284218CA-F376-344C-A3E3-412CE6896676}"/>
          </ac:spMkLst>
        </pc:spChg>
        <pc:picChg chg="mod">
          <ac:chgData name="John Waldron" userId="8335f057-b43c-4800-93a8-d297c8c1669d" providerId="ADAL" clId="{C52DF7BA-B3A0-4C99-8770-501E7E23B322}" dt="2021-09-24T08:25:29.103" v="22"/>
          <ac:picMkLst>
            <pc:docMk/>
            <pc:sldMk cId="1863931702" sldId="483"/>
            <ac:picMk id="13" creationId="{0A262B00-A94A-4C57-A40E-3A8A3033489B}"/>
          </ac:picMkLst>
        </pc:picChg>
      </pc:sldChg>
      <pc:sldChg chg="addSp delSp modSp new mod">
        <pc:chgData name="John Waldron" userId="8335f057-b43c-4800-93a8-d297c8c1669d" providerId="ADAL" clId="{C52DF7BA-B3A0-4C99-8770-501E7E23B322}" dt="2021-09-28T15:28:50.758" v="1581" actId="6549"/>
        <pc:sldMkLst>
          <pc:docMk/>
          <pc:sldMk cId="1166189937" sldId="484"/>
        </pc:sldMkLst>
        <pc:spChg chg="del">
          <ac:chgData name="John Waldron" userId="8335f057-b43c-4800-93a8-d297c8c1669d" providerId="ADAL" clId="{C52DF7BA-B3A0-4C99-8770-501E7E23B322}" dt="2021-09-24T08:24:12.296" v="1" actId="478"/>
          <ac:spMkLst>
            <pc:docMk/>
            <pc:sldMk cId="1166189937" sldId="484"/>
            <ac:spMk id="2" creationId="{45DBFFE6-B007-4F9D-A355-8D3A2E35F232}"/>
          </ac:spMkLst>
        </pc:spChg>
        <pc:spChg chg="mod">
          <ac:chgData name="John Waldron" userId="8335f057-b43c-4800-93a8-d297c8c1669d" providerId="ADAL" clId="{C52DF7BA-B3A0-4C99-8770-501E7E23B322}" dt="2021-09-28T15:28:50.758" v="1581" actId="6549"/>
          <ac:spMkLst>
            <pc:docMk/>
            <pc:sldMk cId="1166189937" sldId="484"/>
            <ac:spMk id="3" creationId="{2A335DDB-B6A4-4765-8758-04EA2C57E936}"/>
          </ac:spMkLst>
        </pc:spChg>
        <pc:spChg chg="add del mod">
          <ac:chgData name="John Waldron" userId="8335f057-b43c-4800-93a8-d297c8c1669d" providerId="ADAL" clId="{C52DF7BA-B3A0-4C99-8770-501E7E23B322}" dt="2021-09-24T08:24:14.611" v="3"/>
          <ac:spMkLst>
            <pc:docMk/>
            <pc:sldMk cId="1166189937" sldId="484"/>
            <ac:spMk id="4" creationId="{057149E8-DF61-4904-9F69-18A902AF92F7}"/>
          </ac:spMkLst>
        </pc:spChg>
        <pc:spChg chg="add mod">
          <ac:chgData name="John Waldron" userId="8335f057-b43c-4800-93a8-d297c8c1669d" providerId="ADAL" clId="{C52DF7BA-B3A0-4C99-8770-501E7E23B322}" dt="2021-09-27T15:09:30.975" v="698" actId="20577"/>
          <ac:spMkLst>
            <pc:docMk/>
            <pc:sldMk cId="1166189937" sldId="484"/>
            <ac:spMk id="5" creationId="{4C7BB5B8-B931-4795-A00E-D5A8CB44F2C6}"/>
          </ac:spMkLst>
        </pc:spChg>
      </pc:sldChg>
      <pc:sldMasterChg chg="modSp modSldLayout">
        <pc:chgData name="John Waldron" userId="8335f057-b43c-4800-93a8-d297c8c1669d" providerId="ADAL" clId="{C52DF7BA-B3A0-4C99-8770-501E7E23B322}" dt="2021-09-24T08:25:29.103" v="22"/>
        <pc:sldMasterMkLst>
          <pc:docMk/>
          <pc:sldMasterMk cId="497775086" sldId="2147483648"/>
        </pc:sldMasterMkLst>
        <pc:spChg chg="mod">
          <ac:chgData name="John Waldron" userId="8335f057-b43c-4800-93a8-d297c8c1669d" providerId="ADAL" clId="{C52DF7BA-B3A0-4C99-8770-501E7E23B322}" dt="2021-09-24T08:25:29.103" v="22"/>
          <ac:spMkLst>
            <pc:docMk/>
            <pc:sldMasterMk cId="497775086" sldId="2147483648"/>
            <ac:spMk id="2" creationId="{B34CAA9C-D0EB-4F7E-9BC9-BB57E9D667E4}"/>
          </ac:spMkLst>
        </pc:spChg>
        <pc:spChg chg="mod">
          <ac:chgData name="John Waldron" userId="8335f057-b43c-4800-93a8-d297c8c1669d" providerId="ADAL" clId="{C52DF7BA-B3A0-4C99-8770-501E7E23B322}" dt="2021-09-24T08:25:29.103" v="22"/>
          <ac:spMkLst>
            <pc:docMk/>
            <pc:sldMasterMk cId="497775086" sldId="2147483648"/>
            <ac:spMk id="3" creationId="{54B6305E-5432-4BCC-B8DE-0BD91305A17C}"/>
          </ac:spMkLst>
        </pc:spChg>
        <pc:spChg chg="mod">
          <ac:chgData name="John Waldron" userId="8335f057-b43c-4800-93a8-d297c8c1669d" providerId="ADAL" clId="{C52DF7BA-B3A0-4C99-8770-501E7E23B322}" dt="2021-09-24T08:25:29.103" v="22"/>
          <ac:spMkLst>
            <pc:docMk/>
            <pc:sldMasterMk cId="497775086" sldId="2147483648"/>
            <ac:spMk id="4" creationId="{96A8914E-404D-44CA-91E4-C0E16EFCCC32}"/>
          </ac:spMkLst>
        </pc:spChg>
        <pc:spChg chg="mod">
          <ac:chgData name="John Waldron" userId="8335f057-b43c-4800-93a8-d297c8c1669d" providerId="ADAL" clId="{C52DF7BA-B3A0-4C99-8770-501E7E23B322}" dt="2021-09-24T08:25:29.103" v="22"/>
          <ac:spMkLst>
            <pc:docMk/>
            <pc:sldMasterMk cId="497775086" sldId="2147483648"/>
            <ac:spMk id="5" creationId="{C6F54A7D-BA14-4393-97F6-8F22B44ACDB2}"/>
          </ac:spMkLst>
        </pc:spChg>
        <pc:spChg chg="mod">
          <ac:chgData name="John Waldron" userId="8335f057-b43c-4800-93a8-d297c8c1669d" providerId="ADAL" clId="{C52DF7BA-B3A0-4C99-8770-501E7E23B322}" dt="2021-09-24T08:25:29.103" v="22"/>
          <ac:spMkLst>
            <pc:docMk/>
            <pc:sldMasterMk cId="497775086" sldId="2147483648"/>
            <ac:spMk id="6" creationId="{4F6BE994-9C8F-4C43-89DB-652F461B81FC}"/>
          </ac:spMkLst>
        </pc:spChg>
        <pc:sldLayoutChg chg="modSp">
          <pc:chgData name="John Waldron" userId="8335f057-b43c-4800-93a8-d297c8c1669d" providerId="ADAL" clId="{C52DF7BA-B3A0-4C99-8770-501E7E23B322}" dt="2021-09-24T08:25:29.103" v="22"/>
          <pc:sldLayoutMkLst>
            <pc:docMk/>
            <pc:sldMasterMk cId="497775086" sldId="2147483648"/>
            <pc:sldLayoutMk cId="1084865513" sldId="2147483649"/>
          </pc:sldLayoutMkLst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497775086" sldId="2147483648"/>
              <pc:sldLayoutMk cId="1084865513" sldId="2147483649"/>
              <ac:spMk id="2" creationId="{3B2B3149-3FAA-46DD-872C-88A8A447B470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497775086" sldId="2147483648"/>
              <pc:sldLayoutMk cId="1084865513" sldId="2147483649"/>
              <ac:spMk id="3" creationId="{9B4FBB60-27B8-44DA-91FC-1041B7438F5A}"/>
            </ac:spMkLst>
          </pc:spChg>
        </pc:sldLayoutChg>
        <pc:sldLayoutChg chg="modSp">
          <pc:chgData name="John Waldron" userId="8335f057-b43c-4800-93a8-d297c8c1669d" providerId="ADAL" clId="{C52DF7BA-B3A0-4C99-8770-501E7E23B322}" dt="2021-09-24T08:25:29.103" v="22"/>
          <pc:sldLayoutMkLst>
            <pc:docMk/>
            <pc:sldMasterMk cId="497775086" sldId="2147483648"/>
            <pc:sldLayoutMk cId="357070571" sldId="2147483651"/>
          </pc:sldLayoutMkLst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497775086" sldId="2147483648"/>
              <pc:sldLayoutMk cId="357070571" sldId="2147483651"/>
              <ac:spMk id="2" creationId="{56D73574-CBCC-48E4-AF40-0937A80390C0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497775086" sldId="2147483648"/>
              <pc:sldLayoutMk cId="357070571" sldId="2147483651"/>
              <ac:spMk id="3" creationId="{AD28D590-E8FF-4B7C-B343-77BE1E155DB1}"/>
            </ac:spMkLst>
          </pc:spChg>
        </pc:sldLayoutChg>
        <pc:sldLayoutChg chg="modSp">
          <pc:chgData name="John Waldron" userId="8335f057-b43c-4800-93a8-d297c8c1669d" providerId="ADAL" clId="{C52DF7BA-B3A0-4C99-8770-501E7E23B322}" dt="2021-09-24T08:25:29.103" v="22"/>
          <pc:sldLayoutMkLst>
            <pc:docMk/>
            <pc:sldMasterMk cId="497775086" sldId="2147483648"/>
            <pc:sldLayoutMk cId="3038507866" sldId="2147483652"/>
          </pc:sldLayoutMkLst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497775086" sldId="2147483648"/>
              <pc:sldLayoutMk cId="3038507866" sldId="2147483652"/>
              <ac:spMk id="3" creationId="{84C2B0A8-8A70-4FC7-A26F-A8A847DD1879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497775086" sldId="2147483648"/>
              <pc:sldLayoutMk cId="3038507866" sldId="2147483652"/>
              <ac:spMk id="4" creationId="{528A3A76-F590-4C5A-A5C4-F45015D64BD7}"/>
            </ac:spMkLst>
          </pc:spChg>
        </pc:sldLayoutChg>
        <pc:sldLayoutChg chg="modSp">
          <pc:chgData name="John Waldron" userId="8335f057-b43c-4800-93a8-d297c8c1669d" providerId="ADAL" clId="{C52DF7BA-B3A0-4C99-8770-501E7E23B322}" dt="2021-09-24T08:25:29.103" v="22"/>
          <pc:sldLayoutMkLst>
            <pc:docMk/>
            <pc:sldMasterMk cId="497775086" sldId="2147483648"/>
            <pc:sldLayoutMk cId="3159776147" sldId="2147483653"/>
          </pc:sldLayoutMkLst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497775086" sldId="2147483648"/>
              <pc:sldLayoutMk cId="3159776147" sldId="2147483653"/>
              <ac:spMk id="2" creationId="{A7E43AB0-4E54-4CA5-AD90-AD8FF1968A74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497775086" sldId="2147483648"/>
              <pc:sldLayoutMk cId="3159776147" sldId="2147483653"/>
              <ac:spMk id="3" creationId="{1DBE30BE-A4A0-425B-9095-581DFB8D873C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497775086" sldId="2147483648"/>
              <pc:sldLayoutMk cId="3159776147" sldId="2147483653"/>
              <ac:spMk id="4" creationId="{60AB9702-0561-42DD-B547-A4F1CB399472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497775086" sldId="2147483648"/>
              <pc:sldLayoutMk cId="3159776147" sldId="2147483653"/>
              <ac:spMk id="5" creationId="{EC3F9320-D5F3-45DC-A31E-5013391D1F0E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497775086" sldId="2147483648"/>
              <pc:sldLayoutMk cId="3159776147" sldId="2147483653"/>
              <ac:spMk id="6" creationId="{5C55C6CE-D602-434C-8216-D0F9DEB41B12}"/>
            </ac:spMkLst>
          </pc:spChg>
        </pc:sldLayoutChg>
        <pc:sldLayoutChg chg="modSp">
          <pc:chgData name="John Waldron" userId="8335f057-b43c-4800-93a8-d297c8c1669d" providerId="ADAL" clId="{C52DF7BA-B3A0-4C99-8770-501E7E23B322}" dt="2021-09-24T08:25:29.103" v="22"/>
          <pc:sldLayoutMkLst>
            <pc:docMk/>
            <pc:sldMasterMk cId="497775086" sldId="2147483648"/>
            <pc:sldLayoutMk cId="450422588" sldId="2147483656"/>
          </pc:sldLayoutMkLst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497775086" sldId="2147483648"/>
              <pc:sldLayoutMk cId="450422588" sldId="2147483656"/>
              <ac:spMk id="2" creationId="{EC8CC6FB-8D5C-4763-8DC3-53EC622CB1FC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497775086" sldId="2147483648"/>
              <pc:sldLayoutMk cId="450422588" sldId="2147483656"/>
              <ac:spMk id="3" creationId="{90C92B35-2D6C-43D5-A24A-C66247920B85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497775086" sldId="2147483648"/>
              <pc:sldLayoutMk cId="450422588" sldId="2147483656"/>
              <ac:spMk id="4" creationId="{0E262FD0-9CCE-4662-A4C9-5605D8C178A2}"/>
            </ac:spMkLst>
          </pc:spChg>
        </pc:sldLayoutChg>
        <pc:sldLayoutChg chg="modSp">
          <pc:chgData name="John Waldron" userId="8335f057-b43c-4800-93a8-d297c8c1669d" providerId="ADAL" clId="{C52DF7BA-B3A0-4C99-8770-501E7E23B322}" dt="2021-09-24T08:25:29.103" v="22"/>
          <pc:sldLayoutMkLst>
            <pc:docMk/>
            <pc:sldMasterMk cId="497775086" sldId="2147483648"/>
            <pc:sldLayoutMk cId="2164552459" sldId="2147483657"/>
          </pc:sldLayoutMkLst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497775086" sldId="2147483648"/>
              <pc:sldLayoutMk cId="2164552459" sldId="2147483657"/>
              <ac:spMk id="2" creationId="{04665710-D268-4202-A7D8-898ADC232D14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497775086" sldId="2147483648"/>
              <pc:sldLayoutMk cId="2164552459" sldId="2147483657"/>
              <ac:spMk id="3" creationId="{8177D367-1CE4-40E8-BD61-9C8BB3CD3A6F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497775086" sldId="2147483648"/>
              <pc:sldLayoutMk cId="2164552459" sldId="2147483657"/>
              <ac:spMk id="4" creationId="{D4D3D9A4-FC60-4BDF-A489-7705E1E6D2C5}"/>
            </ac:spMkLst>
          </pc:spChg>
        </pc:sldLayoutChg>
        <pc:sldLayoutChg chg="modSp">
          <pc:chgData name="John Waldron" userId="8335f057-b43c-4800-93a8-d297c8c1669d" providerId="ADAL" clId="{C52DF7BA-B3A0-4C99-8770-501E7E23B322}" dt="2021-09-24T08:25:29.103" v="22"/>
          <pc:sldLayoutMkLst>
            <pc:docMk/>
            <pc:sldMasterMk cId="497775086" sldId="2147483648"/>
            <pc:sldLayoutMk cId="244898929" sldId="2147483659"/>
          </pc:sldLayoutMkLst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497775086" sldId="2147483648"/>
              <pc:sldLayoutMk cId="244898929" sldId="2147483659"/>
              <ac:spMk id="2" creationId="{28F60E3C-076C-464C-9923-DFA294B64D57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497775086" sldId="2147483648"/>
              <pc:sldLayoutMk cId="244898929" sldId="2147483659"/>
              <ac:spMk id="3" creationId="{3B402978-CB71-45F2-84BF-E52BD8E5B9D6}"/>
            </ac:spMkLst>
          </pc:spChg>
        </pc:sldLayoutChg>
      </pc:sldMasterChg>
      <pc:sldMasterChg chg="modSp del delSldLayout modSldLayout">
        <pc:chgData name="John Waldron" userId="8335f057-b43c-4800-93a8-d297c8c1669d" providerId="ADAL" clId="{C52DF7BA-B3A0-4C99-8770-501E7E23B322}" dt="2021-09-27T14:57:12.793" v="432" actId="47"/>
        <pc:sldMasterMkLst>
          <pc:docMk/>
          <pc:sldMasterMk cId="1619261706" sldId="2147483660"/>
        </pc:sldMasterMkLst>
        <pc:spChg chg="mod">
          <ac:chgData name="John Waldron" userId="8335f057-b43c-4800-93a8-d297c8c1669d" providerId="ADAL" clId="{C52DF7BA-B3A0-4C99-8770-501E7E23B322}" dt="2021-09-24T08:25:29.103" v="22"/>
          <ac:spMkLst>
            <pc:docMk/>
            <pc:sldMasterMk cId="1619261706" sldId="2147483660"/>
            <ac:spMk id="1026" creationId="{5797822F-C6D3-4FA0-965B-6746E470AB4B}"/>
          </ac:spMkLst>
        </pc:spChg>
        <pc:spChg chg="mod">
          <ac:chgData name="John Waldron" userId="8335f057-b43c-4800-93a8-d297c8c1669d" providerId="ADAL" clId="{C52DF7BA-B3A0-4C99-8770-501E7E23B322}" dt="2021-09-24T08:25:29.103" v="22"/>
          <ac:spMkLst>
            <pc:docMk/>
            <pc:sldMasterMk cId="1619261706" sldId="2147483660"/>
            <ac:spMk id="1027" creationId="{ACEF7548-C8EA-438F-BA77-2863857A64B1}"/>
          </ac:spMkLst>
        </pc:spChg>
        <pc:spChg chg="mod">
          <ac:chgData name="John Waldron" userId="8335f057-b43c-4800-93a8-d297c8c1669d" providerId="ADAL" clId="{C52DF7BA-B3A0-4C99-8770-501E7E23B322}" dt="2021-09-24T08:25:29.103" v="22"/>
          <ac:spMkLst>
            <pc:docMk/>
            <pc:sldMasterMk cId="1619261706" sldId="2147483660"/>
            <ac:spMk id="1028" creationId="{90D6E906-0B7A-4163-B576-8203FBC24015}"/>
          </ac:spMkLst>
        </pc:spChg>
        <pc:spChg chg="mod">
          <ac:chgData name="John Waldron" userId="8335f057-b43c-4800-93a8-d297c8c1669d" providerId="ADAL" clId="{C52DF7BA-B3A0-4C99-8770-501E7E23B322}" dt="2021-09-24T08:25:29.103" v="22"/>
          <ac:spMkLst>
            <pc:docMk/>
            <pc:sldMasterMk cId="1619261706" sldId="2147483660"/>
            <ac:spMk id="1029" creationId="{2B576B74-DFDE-4E82-B780-7079FA66FCD9}"/>
          </ac:spMkLst>
        </pc:spChg>
        <pc:spChg chg="mod">
          <ac:chgData name="John Waldron" userId="8335f057-b43c-4800-93a8-d297c8c1669d" providerId="ADAL" clId="{C52DF7BA-B3A0-4C99-8770-501E7E23B322}" dt="2021-09-24T08:25:29.103" v="22"/>
          <ac:spMkLst>
            <pc:docMk/>
            <pc:sldMasterMk cId="1619261706" sldId="2147483660"/>
            <ac:spMk id="1030" creationId="{6AFE42DA-3BC3-4FC7-8641-AA7109608EEC}"/>
          </ac:spMkLst>
        </pc:spChg>
        <pc:picChg chg="mod">
          <ac:chgData name="John Waldron" userId="8335f057-b43c-4800-93a8-d297c8c1669d" providerId="ADAL" clId="{C52DF7BA-B3A0-4C99-8770-501E7E23B322}" dt="2021-09-24T08:25:29.103" v="22"/>
          <ac:picMkLst>
            <pc:docMk/>
            <pc:sldMasterMk cId="1619261706" sldId="2147483660"/>
            <ac:picMk id="1031" creationId="{4062B2E7-4236-4C10-97EC-D5E356607821}"/>
          </ac:picMkLst>
        </pc:picChg>
        <pc:sldLayoutChg chg="modSp del">
          <pc:chgData name="John Waldron" userId="8335f057-b43c-4800-93a8-d297c8c1669d" providerId="ADAL" clId="{C52DF7BA-B3A0-4C99-8770-501E7E23B322}" dt="2021-09-27T14:57:12.793" v="432" actId="47"/>
          <pc:sldLayoutMkLst>
            <pc:docMk/>
            <pc:sldMasterMk cId="1619261706" sldId="2147483660"/>
            <pc:sldLayoutMk cId="3076318877" sldId="2147483661"/>
          </pc:sldLayoutMkLst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1619261706" sldId="2147483660"/>
              <pc:sldLayoutMk cId="3076318877" sldId="2147483661"/>
              <ac:spMk id="2" creationId="{00000000-0000-0000-0000-000000000000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1619261706" sldId="2147483660"/>
              <pc:sldLayoutMk cId="3076318877" sldId="2147483661"/>
              <ac:spMk id="3" creationId="{00000000-0000-0000-0000-000000000000}"/>
            </ac:spMkLst>
          </pc:spChg>
        </pc:sldLayoutChg>
        <pc:sldLayoutChg chg="del">
          <pc:chgData name="John Waldron" userId="8335f057-b43c-4800-93a8-d297c8c1669d" providerId="ADAL" clId="{C52DF7BA-B3A0-4C99-8770-501E7E23B322}" dt="2021-09-27T14:57:12.793" v="432" actId="47"/>
          <pc:sldLayoutMkLst>
            <pc:docMk/>
            <pc:sldMasterMk cId="1619261706" sldId="2147483660"/>
            <pc:sldLayoutMk cId="897343256" sldId="2147483662"/>
          </pc:sldLayoutMkLst>
        </pc:sldLayoutChg>
        <pc:sldLayoutChg chg="modSp del">
          <pc:chgData name="John Waldron" userId="8335f057-b43c-4800-93a8-d297c8c1669d" providerId="ADAL" clId="{C52DF7BA-B3A0-4C99-8770-501E7E23B322}" dt="2021-09-27T14:57:12.793" v="432" actId="47"/>
          <pc:sldLayoutMkLst>
            <pc:docMk/>
            <pc:sldMasterMk cId="1619261706" sldId="2147483660"/>
            <pc:sldLayoutMk cId="2005875947" sldId="2147483663"/>
          </pc:sldLayoutMkLst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1619261706" sldId="2147483660"/>
              <pc:sldLayoutMk cId="2005875947" sldId="2147483663"/>
              <ac:spMk id="2" creationId="{00000000-0000-0000-0000-000000000000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1619261706" sldId="2147483660"/>
              <pc:sldLayoutMk cId="2005875947" sldId="2147483663"/>
              <ac:spMk id="3" creationId="{00000000-0000-0000-0000-000000000000}"/>
            </ac:spMkLst>
          </pc:spChg>
        </pc:sldLayoutChg>
        <pc:sldLayoutChg chg="modSp del">
          <pc:chgData name="John Waldron" userId="8335f057-b43c-4800-93a8-d297c8c1669d" providerId="ADAL" clId="{C52DF7BA-B3A0-4C99-8770-501E7E23B322}" dt="2021-09-27T14:57:12.793" v="432" actId="47"/>
          <pc:sldLayoutMkLst>
            <pc:docMk/>
            <pc:sldMasterMk cId="1619261706" sldId="2147483660"/>
            <pc:sldLayoutMk cId="2855836620" sldId="2147483664"/>
          </pc:sldLayoutMkLst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1619261706" sldId="2147483660"/>
              <pc:sldLayoutMk cId="2855836620" sldId="2147483664"/>
              <ac:spMk id="3" creationId="{00000000-0000-0000-0000-000000000000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1619261706" sldId="2147483660"/>
              <pc:sldLayoutMk cId="2855836620" sldId="2147483664"/>
              <ac:spMk id="4" creationId="{00000000-0000-0000-0000-000000000000}"/>
            </ac:spMkLst>
          </pc:spChg>
        </pc:sldLayoutChg>
        <pc:sldLayoutChg chg="modSp del">
          <pc:chgData name="John Waldron" userId="8335f057-b43c-4800-93a8-d297c8c1669d" providerId="ADAL" clId="{C52DF7BA-B3A0-4C99-8770-501E7E23B322}" dt="2021-09-27T14:57:12.793" v="432" actId="47"/>
          <pc:sldLayoutMkLst>
            <pc:docMk/>
            <pc:sldMasterMk cId="1619261706" sldId="2147483660"/>
            <pc:sldLayoutMk cId="1051955274" sldId="2147483665"/>
          </pc:sldLayoutMkLst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1619261706" sldId="2147483660"/>
              <pc:sldLayoutMk cId="1051955274" sldId="2147483665"/>
              <ac:spMk id="3" creationId="{00000000-0000-0000-0000-000000000000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1619261706" sldId="2147483660"/>
              <pc:sldLayoutMk cId="1051955274" sldId="2147483665"/>
              <ac:spMk id="4" creationId="{00000000-0000-0000-0000-000000000000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1619261706" sldId="2147483660"/>
              <pc:sldLayoutMk cId="1051955274" sldId="2147483665"/>
              <ac:spMk id="5" creationId="{00000000-0000-0000-0000-000000000000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1619261706" sldId="2147483660"/>
              <pc:sldLayoutMk cId="1051955274" sldId="2147483665"/>
              <ac:spMk id="6" creationId="{00000000-0000-0000-0000-000000000000}"/>
            </ac:spMkLst>
          </pc:spChg>
        </pc:sldLayoutChg>
        <pc:sldLayoutChg chg="del">
          <pc:chgData name="John Waldron" userId="8335f057-b43c-4800-93a8-d297c8c1669d" providerId="ADAL" clId="{C52DF7BA-B3A0-4C99-8770-501E7E23B322}" dt="2021-09-27T14:57:12.793" v="432" actId="47"/>
          <pc:sldLayoutMkLst>
            <pc:docMk/>
            <pc:sldMasterMk cId="1619261706" sldId="2147483660"/>
            <pc:sldLayoutMk cId="1022658908" sldId="2147483666"/>
          </pc:sldLayoutMkLst>
        </pc:sldLayoutChg>
        <pc:sldLayoutChg chg="del">
          <pc:chgData name="John Waldron" userId="8335f057-b43c-4800-93a8-d297c8c1669d" providerId="ADAL" clId="{C52DF7BA-B3A0-4C99-8770-501E7E23B322}" dt="2021-09-27T14:57:12.793" v="432" actId="47"/>
          <pc:sldLayoutMkLst>
            <pc:docMk/>
            <pc:sldMasterMk cId="1619261706" sldId="2147483660"/>
            <pc:sldLayoutMk cId="194206604" sldId="2147483667"/>
          </pc:sldLayoutMkLst>
        </pc:sldLayoutChg>
        <pc:sldLayoutChg chg="modSp del">
          <pc:chgData name="John Waldron" userId="8335f057-b43c-4800-93a8-d297c8c1669d" providerId="ADAL" clId="{C52DF7BA-B3A0-4C99-8770-501E7E23B322}" dt="2021-09-27T14:57:12.793" v="432" actId="47"/>
          <pc:sldLayoutMkLst>
            <pc:docMk/>
            <pc:sldMasterMk cId="1619261706" sldId="2147483660"/>
            <pc:sldLayoutMk cId="1551718238" sldId="2147483668"/>
          </pc:sldLayoutMkLst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1619261706" sldId="2147483660"/>
              <pc:sldLayoutMk cId="1551718238" sldId="2147483668"/>
              <ac:spMk id="2" creationId="{00000000-0000-0000-0000-000000000000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1619261706" sldId="2147483660"/>
              <pc:sldLayoutMk cId="1551718238" sldId="2147483668"/>
              <ac:spMk id="3" creationId="{00000000-0000-0000-0000-000000000000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1619261706" sldId="2147483660"/>
              <pc:sldLayoutMk cId="1551718238" sldId="2147483668"/>
              <ac:spMk id="4" creationId="{00000000-0000-0000-0000-000000000000}"/>
            </ac:spMkLst>
          </pc:spChg>
        </pc:sldLayoutChg>
        <pc:sldLayoutChg chg="modSp del">
          <pc:chgData name="John Waldron" userId="8335f057-b43c-4800-93a8-d297c8c1669d" providerId="ADAL" clId="{C52DF7BA-B3A0-4C99-8770-501E7E23B322}" dt="2021-09-27T14:57:12.793" v="432" actId="47"/>
          <pc:sldLayoutMkLst>
            <pc:docMk/>
            <pc:sldMasterMk cId="1619261706" sldId="2147483660"/>
            <pc:sldLayoutMk cId="481281561" sldId="2147483669"/>
          </pc:sldLayoutMkLst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1619261706" sldId="2147483660"/>
              <pc:sldLayoutMk cId="481281561" sldId="2147483669"/>
              <ac:spMk id="2" creationId="{00000000-0000-0000-0000-000000000000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1619261706" sldId="2147483660"/>
              <pc:sldLayoutMk cId="481281561" sldId="2147483669"/>
              <ac:spMk id="3" creationId="{00000000-0000-0000-0000-000000000000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1619261706" sldId="2147483660"/>
              <pc:sldLayoutMk cId="481281561" sldId="2147483669"/>
              <ac:spMk id="4" creationId="{00000000-0000-0000-0000-000000000000}"/>
            </ac:spMkLst>
          </pc:spChg>
        </pc:sldLayoutChg>
        <pc:sldLayoutChg chg="del">
          <pc:chgData name="John Waldron" userId="8335f057-b43c-4800-93a8-d297c8c1669d" providerId="ADAL" clId="{C52DF7BA-B3A0-4C99-8770-501E7E23B322}" dt="2021-09-27T14:57:12.793" v="432" actId="47"/>
          <pc:sldLayoutMkLst>
            <pc:docMk/>
            <pc:sldMasterMk cId="1619261706" sldId="2147483660"/>
            <pc:sldLayoutMk cId="3976232827" sldId="2147483670"/>
          </pc:sldLayoutMkLst>
        </pc:sldLayoutChg>
        <pc:sldLayoutChg chg="modSp del">
          <pc:chgData name="John Waldron" userId="8335f057-b43c-4800-93a8-d297c8c1669d" providerId="ADAL" clId="{C52DF7BA-B3A0-4C99-8770-501E7E23B322}" dt="2021-09-27T14:57:12.793" v="432" actId="47"/>
          <pc:sldLayoutMkLst>
            <pc:docMk/>
            <pc:sldMasterMk cId="1619261706" sldId="2147483660"/>
            <pc:sldLayoutMk cId="1980633449" sldId="2147483671"/>
          </pc:sldLayoutMkLst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1619261706" sldId="2147483660"/>
              <pc:sldLayoutMk cId="1980633449" sldId="2147483671"/>
              <ac:spMk id="2" creationId="{00000000-0000-0000-0000-000000000000}"/>
            </ac:spMkLst>
          </pc:spChg>
          <pc:spChg chg="mod">
            <ac:chgData name="John Waldron" userId="8335f057-b43c-4800-93a8-d297c8c1669d" providerId="ADAL" clId="{C52DF7BA-B3A0-4C99-8770-501E7E23B322}" dt="2021-09-24T08:25:29.103" v="22"/>
            <ac:spMkLst>
              <pc:docMk/>
              <pc:sldMasterMk cId="1619261706" sldId="2147483660"/>
              <pc:sldLayoutMk cId="1980633449" sldId="2147483671"/>
              <ac:spMk id="3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CFDAF7-6A6A-4596-8E49-B6278442455D}" type="datetimeFigureOut">
              <a:rPr lang="en-GB" smtClean="0"/>
              <a:t>19/08/2022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4A4C8B-513E-499F-B2E0-B4626A8AB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6127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02D3DDD-DAF2-4931-872C-E35BA4A1EEDF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068891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F9AB15-87DA-354E-B37D-DB0F6F3651A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8627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F9AB15-87DA-354E-B37D-DB0F6F3651A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3992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4A4C8B-513E-499F-B2E0-B4626A8AB85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5328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E78457-D042-4341-870C-1F50A3555D8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50920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E78457-D042-4341-870C-1F50A3555D8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4882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EA055-18A6-4ECC-8864-36665902B498}" type="datetimeFigureOut">
              <a:rPr lang="en-GB" smtClean="0"/>
              <a:t>19/08/2022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A6415-D730-4A9F-B7DB-225CEACFE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8315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EA055-18A6-4ECC-8864-36665902B498}" type="datetimeFigureOut">
              <a:rPr lang="en-GB" smtClean="0"/>
              <a:t>19/08/2022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A6415-D730-4A9F-B7DB-225CEACFE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7236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EA055-18A6-4ECC-8864-36665902B498}" type="datetimeFigureOut">
              <a:rPr lang="en-GB" smtClean="0"/>
              <a:t>19/08/2022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A6415-D730-4A9F-B7DB-225CEACFE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6335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EA055-18A6-4ECC-8864-36665902B498}" type="datetimeFigureOut">
              <a:rPr lang="en-GB" smtClean="0"/>
              <a:t>19/08/2022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A6415-D730-4A9F-B7DB-225CEACFE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987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EA055-18A6-4ECC-8864-36665902B498}" type="datetimeFigureOut">
              <a:rPr lang="en-GB" smtClean="0"/>
              <a:t>19/08/2022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A6415-D730-4A9F-B7DB-225CEACFE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3706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EA055-18A6-4ECC-8864-36665902B498}" type="datetimeFigureOut">
              <a:rPr lang="en-GB" smtClean="0"/>
              <a:t>19/08/2022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A6415-D730-4A9F-B7DB-225CEACFE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985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EA055-18A6-4ECC-8864-36665902B498}" type="datetimeFigureOut">
              <a:rPr lang="en-GB" smtClean="0"/>
              <a:t>19/08/2022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A6415-D730-4A9F-B7DB-225CEACFE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4823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EA055-18A6-4ECC-8864-36665902B498}" type="datetimeFigureOut">
              <a:rPr lang="en-GB" smtClean="0"/>
              <a:t>19/08/2022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A6415-D730-4A9F-B7DB-225CEACFE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2719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EA055-18A6-4ECC-8864-36665902B498}" type="datetimeFigureOut">
              <a:rPr lang="en-GB" smtClean="0"/>
              <a:t>19/08/2022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A6415-D730-4A9F-B7DB-225CEACFE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817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EA055-18A6-4ECC-8864-36665902B498}" type="datetimeFigureOut">
              <a:rPr lang="en-GB" smtClean="0"/>
              <a:t>19/08/2022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A6415-D730-4A9F-B7DB-225CEACFE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850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EA055-18A6-4ECC-8864-36665902B498}" type="datetimeFigureOut">
              <a:rPr lang="en-GB" smtClean="0"/>
              <a:t>19/08/2022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A6415-D730-4A9F-B7DB-225CEACFE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4610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EA055-18A6-4ECC-8864-36665902B498}" type="datetimeFigureOut">
              <a:rPr lang="en-GB" smtClean="0"/>
              <a:t>19/08/2022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1A6415-D730-4A9F-B7DB-225CEACFE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3012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sh.org.uk/wp-content/uploads/2021/03/SocialCare.pdf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ash.org.uk/information-and-resources/reports-submissions/reports/smokingemployability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AAFF2F95-D95C-4F9C-8957-B98D2F5E7F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868" y="5400080"/>
            <a:ext cx="1745456" cy="1013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4E183EF-18E4-49D1-8E5E-4C10152AF9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4601" y="1095374"/>
            <a:ext cx="5861447" cy="1784748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sz="3675" b="1" dirty="0">
                <a:latin typeface="Arial" panose="020B0604020202020204" pitchFamily="34" charset="0"/>
                <a:cs typeface="Arial" panose="020B0604020202020204" pitchFamily="34" charset="0"/>
              </a:rPr>
              <a:t>Implementing smokefree mental health settings</a:t>
            </a:r>
            <a:endParaRPr lang="en-GB" sz="3675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7" name="Subtitle 2">
            <a:extLst>
              <a:ext uri="{FF2B5EF4-FFF2-40B4-BE49-F238E27FC236}">
                <a16:creationId xmlns:a16="http://schemas.microsoft.com/office/drawing/2014/main" id="{ED6DA029-5241-45BC-922D-A3D516084C3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971676" y="2978348"/>
            <a:ext cx="5200650" cy="984647"/>
          </a:xfrm>
        </p:spPr>
        <p:txBody>
          <a:bodyPr>
            <a:noAutofit/>
          </a:bodyPr>
          <a:lstStyle/>
          <a:p>
            <a:pPr eaLnBrk="1" hangingPunct="1"/>
            <a:r>
              <a:rPr lang="en-GB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2 March 2022, 1:30 – 3:00</a:t>
            </a:r>
          </a:p>
          <a:p>
            <a:pPr eaLnBrk="1" hangingPunct="1"/>
            <a:r>
              <a:rPr lang="en-GB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Chaired by </a:t>
            </a:r>
            <a:r>
              <a:rPr lang="en-GB" sz="1800" dirty="0">
                <a:solidFill>
                  <a:srgbClr val="202020"/>
                </a:solidFill>
                <a:latin typeface="Helvetica" panose="020B0604020202020204" pitchFamily="34" charset="0"/>
                <a:ea typeface="Calibri" panose="020F0502020204030204" pitchFamily="34" charset="0"/>
              </a:rPr>
              <a:t>Deborah Arnott, Chief Executive, ASH</a:t>
            </a:r>
            <a:endParaRPr lang="en-GB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8" name="Picture 6" descr="Untitled-1">
            <a:extLst>
              <a:ext uri="{FF2B5EF4-FFF2-40B4-BE49-F238E27FC236}">
                <a16:creationId xmlns:a16="http://schemas.microsoft.com/office/drawing/2014/main" id="{E82F1202-EFB0-4ED6-A623-0530DCFE4A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8323" y="5522714"/>
            <a:ext cx="1944290" cy="767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FD7AF-13BF-B94C-B2DA-62FCC5D78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1157" y="672466"/>
            <a:ext cx="3941686" cy="585482"/>
          </a:xfrm>
        </p:spPr>
        <p:txBody>
          <a:bodyPr anchor="b">
            <a:normAutofit/>
          </a:bodyPr>
          <a:lstStyle/>
          <a:p>
            <a:pPr algn="ctr"/>
            <a:r>
              <a:rPr lang="en-US" altLang="en-US" sz="3600" b="1" dirty="0">
                <a:solidFill>
                  <a:srgbClr val="F19C32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Housekeeping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4218CA-F376-344C-A3E3-412CE68966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1827" y="1422370"/>
            <a:ext cx="7420346" cy="321630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The meeting is being recorded, and a recording of the event will be circulated to all attendees and uploaded to the ASH webinar page after the event. </a:t>
            </a:r>
          </a:p>
          <a:p>
            <a:pPr>
              <a:defRPr/>
            </a:pPr>
            <a:r>
              <a:rPr lang="en-GB" sz="1800" dirty="0">
                <a:solidFill>
                  <a:srgbClr val="0E10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Please can all panellists and attendees keep themselves muted and turn their videos off unless they are presenting. ASH staff will mute anyone who is unmuted and not presenting.</a:t>
            </a:r>
            <a:endParaRPr lang="en-GB" sz="1800" dirty="0">
              <a:solidFill>
                <a:srgbClr val="0E101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We encourage all attendees to submit questions and reflections in the meeting chat, to be discussed during the Q&amp;A session.</a:t>
            </a:r>
          </a:p>
        </p:txBody>
      </p:sp>
    </p:spTree>
    <p:extLst>
      <p:ext uri="{BB962C8B-B14F-4D97-AF65-F5344CB8AC3E}">
        <p14:creationId xmlns:p14="http://schemas.microsoft.com/office/powerpoint/2010/main" val="264879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FD7AF-13BF-B94C-B2DA-62FCC5D78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1157" y="379171"/>
            <a:ext cx="3941686" cy="585482"/>
          </a:xfrm>
        </p:spPr>
        <p:txBody>
          <a:bodyPr anchor="b">
            <a:normAutofit/>
          </a:bodyPr>
          <a:lstStyle/>
          <a:p>
            <a:pPr algn="ctr"/>
            <a:r>
              <a:rPr lang="en-US" altLang="en-US" sz="3600" b="1" dirty="0">
                <a:solidFill>
                  <a:srgbClr val="F19C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Agenda </a:t>
            </a:r>
            <a:endParaRPr lang="en-US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97C7F9-4C35-4C0F-8E73-555D2768579A}"/>
              </a:ext>
            </a:extLst>
          </p:cNvPr>
          <p:cNvSpPr txBox="1"/>
          <p:nvPr/>
        </p:nvSpPr>
        <p:spPr>
          <a:xfrm>
            <a:off x="223285" y="1219833"/>
            <a:ext cx="8527310" cy="51065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1:30 – 1:40 Introduction from the Chair</a:t>
            </a: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Deborah Arnott, Chief Executive, ASH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GB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1:40 – 1:55 Insights from ASH’s 2019 report on progress towards smokefree mental health services and reflections on changes since the pandemic</a:t>
            </a:r>
            <a:b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Hazel Cheeseman, Deputy Chief Executive, ASH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GB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1:55 – 2:05 Restrictive practice and smokefree policies</a:t>
            </a:r>
            <a: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Mary Yates, </a:t>
            </a: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Nurse Consultant – Health Promotion &amp; Wellbeing &amp; Smoke-Free Lead, South London and Maudsley NHS FT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GB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2:05 – 2:15 </a:t>
            </a:r>
            <a:r>
              <a:rPr lang="en-US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Early implementer site update - East London NHS Foundation Trust</a:t>
            </a:r>
            <a:b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Ogechi </a:t>
            </a:r>
            <a:r>
              <a:rPr lang="en-GB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Anokwuru</a:t>
            </a: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Stop smoking service lead, East London NHS Foundation Trust</a:t>
            </a:r>
            <a:b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 Sally </a:t>
            </a:r>
            <a:r>
              <a:rPr lang="en-GB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Macvinish</a:t>
            </a: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Public Health Registrar, East London NHS Foundation Trust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GB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2:15 – 2:30</a:t>
            </a:r>
            <a:r>
              <a:rPr lang="en-GB" sz="1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Looking beyond inpatient settings: supporting smoking cessation in the community</a:t>
            </a:r>
            <a:br>
              <a:rPr lang="en-GB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Aideen Dunne, </a:t>
            </a:r>
            <a:r>
              <a:rPr lang="en-GB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National Medical Director’s Clinical Fellow, NHS England 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GB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2:30 – 2:40 Experience of going smokefree</a:t>
            </a:r>
            <a:b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Richard Roberts, Matron, Mill View Hospital, Sussex Partnership NHS Foundation Trust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GB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2:40 – 2:55 Q&amp;A</a:t>
            </a:r>
            <a:b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 panellists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GB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2:55 – 3:00 Closing remarks</a:t>
            </a:r>
            <a:b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Deborah Arnott, Chief Executive, ASH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116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5894DB-3C20-48E5-9F52-EC3596805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623607"/>
            <a:ext cx="7886700" cy="4915416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Smoking prevalence among people with a mental health condition is more than 50% higher than in the general population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For those with SMI rates are even higher at 40.5%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People with mental health conditions die on average 10-20 years earlier than the general population –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smoking is the single largest factor accounting for this difference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People with mental health problems are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just as likely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to want to stop smoking as those without – BUT they are more likely to be highly addicted and heavily dependent on tobacco, and therefore need more help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8DF0A2E-8A3D-4D1E-B97E-A1C709DE6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3880" y="681037"/>
            <a:ext cx="6016239" cy="585482"/>
          </a:xfrm>
        </p:spPr>
        <p:txBody>
          <a:bodyPr anchor="b">
            <a:normAutofit fontScale="90000"/>
          </a:bodyPr>
          <a:lstStyle/>
          <a:p>
            <a:pPr algn="ctr"/>
            <a:r>
              <a:rPr lang="en-US" sz="3600" b="1" dirty="0">
                <a:solidFill>
                  <a:srgbClr val="F19C32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Why we need to address smoking now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95589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635DCD-6C0C-4A9E-BE6E-61847815C9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228333"/>
            <a:ext cx="8213863" cy="4599954"/>
          </a:xfrm>
        </p:spPr>
        <p:txBody>
          <a:bodyPr>
            <a:no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For every person who dies from smoking another 30 are suffering a serious smoking related disease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On average, smokers report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difficulty completing tasks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7 years earlier, and receive care support 10 years earlier, than never smokers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On average, smokers and ex-smokers receive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3.6 times as many hours care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as never smokers indicating higher levels of overall need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Smokers are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less likely to be employed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than never smokers, linked to the much greater likelihood of working age disability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56362B-BD75-4535-9C10-F07CA5710AB7}"/>
              </a:ext>
            </a:extLst>
          </p:cNvPr>
          <p:cNvSpPr txBox="1"/>
          <p:nvPr/>
        </p:nvSpPr>
        <p:spPr>
          <a:xfrm>
            <a:off x="868375" y="5438993"/>
            <a:ext cx="688450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ASH, The Cost of Smoking to the Social Care System, 2021 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https://ash.org.uk/wp-content/uploads/2021/03/SocialCare.pdf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ASH, Smoking, Employability and Earnings, 2021 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4"/>
              </a:rPr>
              <a:t>https://ash.org.uk/information-and-resources/reports-submissions/reports/smokingemployability/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EC2C3B3-43E7-4982-A383-F97CD5C4C257}"/>
              </a:ext>
            </a:extLst>
          </p:cNvPr>
          <p:cNvSpPr txBox="1">
            <a:spLocks/>
          </p:cNvSpPr>
          <p:nvPr/>
        </p:nvSpPr>
        <p:spPr>
          <a:xfrm>
            <a:off x="1563880" y="464900"/>
            <a:ext cx="6016239" cy="58548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>
                <a:solidFill>
                  <a:srgbClr val="F19C32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Shorter, sicker lives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25659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E21A3D4-D6CD-4CE5-916A-9F8DF40B57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249" y="1319094"/>
            <a:ext cx="7566091" cy="491695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7F3AC59-8606-480D-838F-14F56D9A49D1}"/>
              </a:ext>
            </a:extLst>
          </p:cNvPr>
          <p:cNvSpPr txBox="1"/>
          <p:nvPr/>
        </p:nvSpPr>
        <p:spPr>
          <a:xfrm>
            <a:off x="473075" y="980540"/>
            <a:ext cx="81978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Projected rate of decline among smokers with &amp; without a mental health condition 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C8E5ABA-E1DF-44B5-BC12-E2B32001819B}"/>
              </a:ext>
            </a:extLst>
          </p:cNvPr>
          <p:cNvSpPr txBox="1"/>
          <p:nvPr/>
        </p:nvSpPr>
        <p:spPr>
          <a:xfrm>
            <a:off x="5372099" y="1804518"/>
            <a:ext cx="3452845" cy="1477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People with MH conditions won’t reach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smokefree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(5% prevalence) until 20 years later than people without at the current rate of decline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F5C448F-3365-496E-BBB9-BB771628D192}"/>
              </a:ext>
            </a:extLst>
          </p:cNvPr>
          <p:cNvSpPr txBox="1"/>
          <p:nvPr/>
        </p:nvSpPr>
        <p:spPr>
          <a:xfrm>
            <a:off x="154019" y="6251438"/>
            <a:ext cx="86709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Richardson &amp; Robson (2021) Adapted from Richardson et al (2019) Smoking and quitting behaviours by mental health conditions in Great Britain (1993-2014) Addictive Behaviours 90:14-10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C5A03403-C9A6-464A-B38E-CA31473ACAF6}"/>
              </a:ext>
            </a:extLst>
          </p:cNvPr>
          <p:cNvSpPr txBox="1">
            <a:spLocks/>
          </p:cNvSpPr>
          <p:nvPr/>
        </p:nvSpPr>
        <p:spPr>
          <a:xfrm>
            <a:off x="1563879" y="202375"/>
            <a:ext cx="6016239" cy="58548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>
                <a:solidFill>
                  <a:srgbClr val="F19C32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20 year gap in securing smokefree goals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1943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4D2AA3D7-CD2F-4D5D-B8D8-431EDAF8CAD1}"/>
              </a:ext>
            </a:extLst>
          </p:cNvPr>
          <p:cNvSpPr txBox="1">
            <a:spLocks/>
          </p:cNvSpPr>
          <p:nvPr/>
        </p:nvSpPr>
        <p:spPr>
          <a:xfrm>
            <a:off x="2601157" y="2843518"/>
            <a:ext cx="3941686" cy="58548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rgbClr val="F19C32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Q&amp;A session</a:t>
            </a:r>
            <a:endParaRPr lang="en-US" sz="3600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427EAA7E-FE0B-468A-B850-6C1D88D4B104}"/>
              </a:ext>
            </a:extLst>
          </p:cNvPr>
          <p:cNvSpPr txBox="1">
            <a:spLocks/>
          </p:cNvSpPr>
          <p:nvPr/>
        </p:nvSpPr>
        <p:spPr>
          <a:xfrm>
            <a:off x="1797751" y="3721741"/>
            <a:ext cx="5548498" cy="32163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800" dirty="0">
                <a:solidFill>
                  <a:srgbClr val="0E101A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Please submit your questions to the meeting chat.</a:t>
            </a:r>
            <a:endParaRPr lang="en-GB" sz="1800" dirty="0">
              <a:solidFill>
                <a:srgbClr val="0E101A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24553EA454694B8CD2AA52A00C529E" ma:contentTypeVersion="16" ma:contentTypeDescription="Create a new document." ma:contentTypeScope="" ma:versionID="d27662799cfbf8af8fa830a3aad30cf6">
  <xsd:schema xmlns:xsd="http://www.w3.org/2001/XMLSchema" xmlns:xs="http://www.w3.org/2001/XMLSchema" xmlns:p="http://schemas.microsoft.com/office/2006/metadata/properties" xmlns:ns2="3a4543a0-6766-456e-a2ee-4414459d9a0a" xmlns:ns3="af7b454b-5578-4b92-ad2d-05626e091018" targetNamespace="http://schemas.microsoft.com/office/2006/metadata/properties" ma:root="true" ma:fieldsID="6a05d52439d97e3e3fc910ddb7e15c37" ns2:_="" ns3:_="">
    <xsd:import namespace="3a4543a0-6766-456e-a2ee-4414459d9a0a"/>
    <xsd:import namespace="af7b454b-5578-4b92-ad2d-05626e0910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4543a0-6766-456e-a2ee-4414459d9a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6d2e6d8-cbd0-4db0-ba36-afbb08a2ca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7b454b-5578-4b92-ad2d-05626e09101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c5b07f2-ba60-4e2c-beaf-204d65fe82c0}" ma:internalName="TaxCatchAll" ma:showField="CatchAllData" ma:web="af7b454b-5578-4b92-ad2d-05626e0910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a4543a0-6766-456e-a2ee-4414459d9a0a">
      <Terms xmlns="http://schemas.microsoft.com/office/infopath/2007/PartnerControls"/>
    </lcf76f155ced4ddcb4097134ff3c332f>
    <TaxCatchAll xmlns="af7b454b-5578-4b92-ad2d-05626e091018" xsi:nil="true"/>
  </documentManagement>
</p:properties>
</file>

<file path=customXml/itemProps1.xml><?xml version="1.0" encoding="utf-8"?>
<ds:datastoreItem xmlns:ds="http://schemas.openxmlformats.org/officeDocument/2006/customXml" ds:itemID="{00083A18-6575-421D-9407-CA85ECA95CF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0CBB975-EA08-412D-9AAC-64BE246E99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a4543a0-6766-456e-a2ee-4414459d9a0a"/>
    <ds:schemaRef ds:uri="af7b454b-5578-4b92-ad2d-05626e0910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0E7F949-5E0B-45CE-9CD4-13AD862A5592}">
  <ds:schemaRefs>
    <ds:schemaRef ds:uri="http://schemas.microsoft.com/office/2006/metadata/properties"/>
    <ds:schemaRef ds:uri="http://schemas.microsoft.com/office/infopath/2007/PartnerControls"/>
    <ds:schemaRef ds:uri="3a4543a0-6766-456e-a2ee-4414459d9a0a"/>
    <ds:schemaRef ds:uri="af7b454b-5578-4b92-ad2d-05626e09101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1574</TotalTime>
  <Words>631</Words>
  <Application>Microsoft Office PowerPoint</Application>
  <PresentationFormat>On-screen Show (4:3)</PresentationFormat>
  <Paragraphs>40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Helvetica</vt:lpstr>
      <vt:lpstr>Office Theme</vt:lpstr>
      <vt:lpstr>Implementing smokefree mental health settings</vt:lpstr>
      <vt:lpstr>Housekeeping</vt:lpstr>
      <vt:lpstr>Agenda </vt:lpstr>
      <vt:lpstr>Why we need to address smoking now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ASH webinar: Securing a smokefree future for mental health services</dc:title>
  <dc:creator>Efe Mamuzo</dc:creator>
  <cp:lastModifiedBy>Amy Murgatroyd</cp:lastModifiedBy>
  <cp:revision>4</cp:revision>
  <dcterms:created xsi:type="dcterms:W3CDTF">2021-09-13T12:22:11Z</dcterms:created>
  <dcterms:modified xsi:type="dcterms:W3CDTF">2022-08-19T11:42:05Z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0x0101008924553EA454694B8CD2AA52A00C529E</vt:lpwstr>
  </property>
  <property fmtid="{D5CDD505-2E9C-101B-9397-08002B2CF9AE}" pid="3" name="MediaServiceImageTags">
    <vt:lpwstr/>
  </property>
</Properties>
</file>